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62"/>
  </p:notesMasterIdLst>
  <p:sldIdLst>
    <p:sldId id="256" r:id="rId2"/>
    <p:sldId id="257" r:id="rId3"/>
    <p:sldId id="258" r:id="rId4"/>
    <p:sldId id="312" r:id="rId5"/>
    <p:sldId id="339" r:id="rId6"/>
    <p:sldId id="333" r:id="rId7"/>
    <p:sldId id="342" r:id="rId8"/>
    <p:sldId id="349" r:id="rId9"/>
    <p:sldId id="343" r:id="rId10"/>
    <p:sldId id="344" r:id="rId11"/>
    <p:sldId id="345" r:id="rId12"/>
    <p:sldId id="346" r:id="rId13"/>
    <p:sldId id="347" r:id="rId14"/>
    <p:sldId id="348" r:id="rId15"/>
    <p:sldId id="338" r:id="rId16"/>
    <p:sldId id="350" r:id="rId17"/>
    <p:sldId id="351" r:id="rId18"/>
    <p:sldId id="396" r:id="rId19"/>
    <p:sldId id="397" r:id="rId20"/>
    <p:sldId id="398" r:id="rId21"/>
    <p:sldId id="399" r:id="rId22"/>
    <p:sldId id="352" r:id="rId23"/>
    <p:sldId id="354" r:id="rId24"/>
    <p:sldId id="355" r:id="rId25"/>
    <p:sldId id="356" r:id="rId26"/>
    <p:sldId id="357" r:id="rId27"/>
    <p:sldId id="358" r:id="rId28"/>
    <p:sldId id="361" r:id="rId29"/>
    <p:sldId id="359" r:id="rId30"/>
    <p:sldId id="360"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 id="389" r:id="rId59"/>
    <p:sldId id="390" r:id="rId60"/>
    <p:sldId id="395" r:id="rId61"/>
  </p:sldIdLst>
  <p:sldSz cx="9144000" cy="5143500" type="screen16x9"/>
  <p:notesSz cx="6858000" cy="9144000"/>
  <p:embeddedFontLst>
    <p:embeddedFont>
      <p:font typeface="Arial Black" panose="020B0604020202020204" pitchFamily="34" charset="0"/>
      <p:regular r:id="rId63"/>
      <p:bold r:id="rId64"/>
    </p:embeddedFont>
    <p:embeddedFont>
      <p:font typeface="Calibri" panose="020F0502020204030204" pitchFamily="34" charset="0"/>
      <p:regular r:id="rId65"/>
      <p:bold r:id="rId66"/>
      <p:italic r:id="rId67"/>
      <p:boldItalic r:id="rId68"/>
    </p:embeddedFont>
    <p:embeddedFont>
      <p:font typeface="Lato" panose="020F0502020204030203"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tlassian.com/git/tutorials/what-is-version-control" TargetMode="External"/><Relationship Id="rId7" Type="http://schemas.openxmlformats.org/officeDocument/2006/relationships/hyperlink" Target="https://insights.stackoverflow.com/survey/2020#most-popular-technologie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ocs.google.com/presentation/d/18TWTGsC2cTkPfsNaP2LizRAMGsy8zkiGF2UblHk2L60/edit#slide=id.g1d3e0d35b_0115" TargetMode="External"/><Relationship Id="rId5" Type="http://schemas.openxmlformats.org/officeDocument/2006/relationships/hyperlink" Target="https://guides.github.com/introduction/git-handbook/" TargetMode="External"/><Relationship Id="rId4" Type="http://schemas.openxmlformats.org/officeDocument/2006/relationships/hyperlink" Target="https://www.freecodecamp.org/news/what-is-git-and-how-to-use-it-c341b049ae61/#:~:text=Git%20is%20an%20Open%20Source%20Distributed%20Version%20Control%20System.&amp;text=So%20Git%20can%20be%20used,can%20add%20code%20in%20parallel."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633826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106794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52252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38214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483054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434611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90212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824643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d3f510981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5d3f510981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19397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d3f510981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5d3f510981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036169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d3f5109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5d3f51098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d3f510981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5d3f510981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432506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768037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51689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431532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693740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536021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175014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679518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43301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27683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244702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303581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522628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255264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568466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662142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687894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44777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9142416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774918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d3f510981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5d3f510981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hlinkClick r:id="rId3"/>
              </a:rPr>
              <a:t>What is version control | </a:t>
            </a:r>
            <a:r>
              <a:rPr lang="en-US" dirty="0" err="1">
                <a:hlinkClick r:id="rId3"/>
              </a:rPr>
              <a:t>Atlassian</a:t>
            </a:r>
            <a:r>
              <a:rPr lang="en-US" dirty="0">
                <a:hlinkClick r:id="rId3"/>
              </a:rPr>
              <a:t> </a:t>
            </a:r>
            <a:r>
              <a:rPr lang="en-US" dirty="0" err="1">
                <a:hlinkClick r:id="rId3"/>
              </a:rPr>
              <a:t>Git</a:t>
            </a:r>
            <a:r>
              <a:rPr lang="en-US" dirty="0">
                <a:hlinkClick r:id="rId3"/>
              </a:rPr>
              <a:t> Tutorial</a:t>
            </a:r>
            <a:endParaRPr lang="en-US" dirty="0"/>
          </a:p>
          <a:p>
            <a:pPr marL="0" lvl="0" indent="0" algn="l" rtl="0">
              <a:lnSpc>
                <a:spcPct val="100000"/>
              </a:lnSpc>
              <a:spcBef>
                <a:spcPts val="0"/>
              </a:spcBef>
              <a:spcAft>
                <a:spcPts val="0"/>
              </a:spcAft>
              <a:buSzPts val="1400"/>
              <a:buNone/>
            </a:pPr>
            <a:r>
              <a:rPr lang="en-US" dirty="0">
                <a:hlinkClick r:id="rId4"/>
              </a:rPr>
              <a:t>An introduction to </a:t>
            </a:r>
            <a:r>
              <a:rPr lang="en-US" dirty="0" err="1">
                <a:hlinkClick r:id="rId4"/>
              </a:rPr>
              <a:t>Git</a:t>
            </a:r>
            <a:r>
              <a:rPr lang="en-US" dirty="0">
                <a:hlinkClick r:id="rId4"/>
              </a:rPr>
              <a:t>: what it is, and how to use it (freecodecamp.org)</a:t>
            </a:r>
            <a:endParaRPr lang="en-US" dirty="0"/>
          </a:p>
          <a:p>
            <a:pPr marL="0" lvl="0" indent="0" algn="l" rtl="0">
              <a:lnSpc>
                <a:spcPct val="100000"/>
              </a:lnSpc>
              <a:spcBef>
                <a:spcPts val="0"/>
              </a:spcBef>
              <a:spcAft>
                <a:spcPts val="0"/>
              </a:spcAft>
              <a:buSzPts val="1400"/>
              <a:buNone/>
            </a:pPr>
            <a:r>
              <a:rPr lang="en-US" dirty="0" err="1">
                <a:hlinkClick r:id="rId5"/>
              </a:rPr>
              <a:t>Git</a:t>
            </a:r>
            <a:r>
              <a:rPr lang="en-US" dirty="0">
                <a:hlinkClick r:id="rId5"/>
              </a:rPr>
              <a:t> Handbook · GitHub Guides</a:t>
            </a:r>
            <a:endParaRPr lang="en-US" dirty="0"/>
          </a:p>
          <a:p>
            <a:pPr marL="0" lvl="0" indent="0" algn="l" rtl="0">
              <a:lnSpc>
                <a:spcPct val="100000"/>
              </a:lnSpc>
              <a:spcBef>
                <a:spcPts val="0"/>
              </a:spcBef>
              <a:spcAft>
                <a:spcPts val="0"/>
              </a:spcAft>
              <a:buSzPts val="1400"/>
              <a:buNone/>
            </a:pPr>
            <a:r>
              <a:rPr lang="en-US" dirty="0">
                <a:hlinkClick r:id="rId6"/>
              </a:rPr>
              <a:t>The-Git-Tutorial.ppt - Google Slides</a:t>
            </a:r>
            <a:endParaRPr lang="en-US" dirty="0"/>
          </a:p>
          <a:p>
            <a:pPr marL="0" lvl="0" indent="0" algn="l" rtl="0">
              <a:lnSpc>
                <a:spcPct val="100000"/>
              </a:lnSpc>
              <a:spcBef>
                <a:spcPts val="0"/>
              </a:spcBef>
              <a:spcAft>
                <a:spcPts val="0"/>
              </a:spcAft>
              <a:buSzPts val="1400"/>
              <a:buNone/>
            </a:pPr>
            <a:r>
              <a:rPr lang="en-US" dirty="0">
                <a:hlinkClick r:id="rId7"/>
              </a:rPr>
              <a:t>Stack Overflow Developer Survey 2020</a:t>
            </a:r>
            <a:endParaRPr dirty="0"/>
          </a:p>
        </p:txBody>
      </p:sp>
    </p:spTree>
    <p:extLst>
      <p:ext uri="{BB962C8B-B14F-4D97-AF65-F5344CB8AC3E}">
        <p14:creationId xmlns:p14="http://schemas.microsoft.com/office/powerpoint/2010/main" val="2094531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095897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797124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8523623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608565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340008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693224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269367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965196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992639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581377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0463332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437129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3555734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1195220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9853140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6849590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460836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4851136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8801628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121433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e2ff82a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5e2ff82a2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1079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901654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90% use </a:t>
            </a:r>
            <a:r>
              <a:rPr lang="en-US" dirty="0" err="1"/>
              <a:t>Git</a:t>
            </a:r>
            <a:r>
              <a:rPr lang="en-US" dirty="0"/>
              <a:t> –</a:t>
            </a:r>
            <a:r>
              <a:rPr lang="en-US" baseline="0" dirty="0"/>
              <a:t> </a:t>
            </a:r>
            <a:r>
              <a:rPr lang="en-US" baseline="0" dirty="0" err="1"/>
              <a:t>Bitbucket</a:t>
            </a:r>
            <a:endParaRPr lang="en-US" baseline="0" dirty="0"/>
          </a:p>
          <a:p>
            <a:pPr marL="0" lvl="0" indent="0" algn="l" rtl="0">
              <a:lnSpc>
                <a:spcPct val="100000"/>
              </a:lnSpc>
              <a:spcBef>
                <a:spcPts val="0"/>
              </a:spcBef>
              <a:spcAft>
                <a:spcPts val="0"/>
              </a:spcAft>
              <a:buSzPts val="1400"/>
              <a:buNone/>
            </a:pPr>
            <a:r>
              <a:rPr lang="en-US" baseline="0" dirty="0"/>
              <a:t>Mercurial stop supporting on </a:t>
            </a:r>
            <a:r>
              <a:rPr lang="en-US" baseline="0" dirty="0" err="1"/>
              <a:t>Bitbucket</a:t>
            </a:r>
            <a:endParaRPr lang="en-US" baseline="0" dirty="0"/>
          </a:p>
          <a:p>
            <a:pPr marL="0" lvl="0" indent="0" algn="l" rtl="0">
              <a:lnSpc>
                <a:spcPct val="100000"/>
              </a:lnSpc>
              <a:spcBef>
                <a:spcPts val="0"/>
              </a:spcBef>
              <a:spcAft>
                <a:spcPts val="0"/>
              </a:spcAft>
              <a:buSzPts val="1400"/>
              <a:buNone/>
            </a:pPr>
            <a:r>
              <a:rPr lang="en-US" baseline="0" dirty="0"/>
              <a:t>Bazaar is written by Python</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734237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90% use </a:t>
            </a:r>
            <a:r>
              <a:rPr lang="en-US" dirty="0" err="1"/>
              <a:t>Git</a:t>
            </a:r>
            <a:r>
              <a:rPr lang="en-US" dirty="0"/>
              <a:t> –</a:t>
            </a:r>
            <a:r>
              <a:rPr lang="en-US" baseline="0" dirty="0"/>
              <a:t> </a:t>
            </a:r>
            <a:r>
              <a:rPr lang="en-US" baseline="0" dirty="0" err="1"/>
              <a:t>Bitbucket</a:t>
            </a:r>
            <a:endParaRPr lang="en-US" baseline="0" dirty="0"/>
          </a:p>
          <a:p>
            <a:pPr marL="0" lvl="0" indent="0" algn="l" rtl="0">
              <a:lnSpc>
                <a:spcPct val="100000"/>
              </a:lnSpc>
              <a:spcBef>
                <a:spcPts val="0"/>
              </a:spcBef>
              <a:spcAft>
                <a:spcPts val="0"/>
              </a:spcAft>
              <a:buSzPts val="1400"/>
              <a:buNone/>
            </a:pPr>
            <a:r>
              <a:rPr lang="en-US" baseline="0" dirty="0"/>
              <a:t>Mercurial stop supporting on </a:t>
            </a:r>
            <a:r>
              <a:rPr lang="en-US" baseline="0" dirty="0" err="1"/>
              <a:t>Bitbucket</a:t>
            </a:r>
            <a:endParaRPr lang="en-US" baseline="0" dirty="0"/>
          </a:p>
          <a:p>
            <a:pPr marL="0" lvl="0" indent="0" algn="l" rtl="0">
              <a:lnSpc>
                <a:spcPct val="100000"/>
              </a:lnSpc>
              <a:spcBef>
                <a:spcPts val="0"/>
              </a:spcBef>
              <a:spcAft>
                <a:spcPts val="0"/>
              </a:spcAft>
              <a:buSzPts val="1400"/>
              <a:buNone/>
            </a:pPr>
            <a:r>
              <a:rPr lang="en-US" baseline="0" dirty="0"/>
              <a:t>Bazaar is written by Python</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04747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898478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9"/>
        <p:cNvGrpSpPr/>
        <p:nvPr/>
      </p:nvGrpSpPr>
      <p:grpSpPr>
        <a:xfrm>
          <a:off x="0" y="0"/>
          <a:ext cx="0" cy="0"/>
          <a:chOff x="0" y="0"/>
          <a:chExt cx="0" cy="0"/>
        </a:xfrm>
      </p:grpSpPr>
      <p:sp>
        <p:nvSpPr>
          <p:cNvPr id="10" name="Google Shape;10;p2"/>
          <p:cNvSpPr/>
          <p:nvPr/>
        </p:nvSpPr>
        <p:spPr>
          <a:xfrm rot="10800000">
            <a:off x="1404025" y="2548900"/>
            <a:ext cx="3121800" cy="2502300"/>
          </a:xfrm>
          <a:prstGeom prst="parallelogram">
            <a:avLst>
              <a:gd name="adj" fmla="val 55860"/>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rot="10800000" flipH="1">
            <a:off x="1404025" y="46600"/>
            <a:ext cx="3121800" cy="2502300"/>
          </a:xfrm>
          <a:prstGeom prst="parallelogram">
            <a:avLst>
              <a:gd name="adj" fmla="val 55860"/>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txBox="1">
            <a:spLocks noGrp="1"/>
          </p:cNvSpPr>
          <p:nvPr>
            <p:ph type="title"/>
          </p:nvPr>
        </p:nvSpPr>
        <p:spPr>
          <a:xfrm>
            <a:off x="2532625" y="1515700"/>
            <a:ext cx="6424500" cy="80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latin typeface="Muli"/>
                <a:ea typeface="Muli"/>
                <a:cs typeface="Muli"/>
                <a:sym typeface="Muli"/>
              </a:defRPr>
            </a:lvl2pPr>
            <a:lvl3pPr lvl="2" algn="l">
              <a:lnSpc>
                <a:spcPct val="100000"/>
              </a:lnSpc>
              <a:spcBef>
                <a:spcPts val="0"/>
              </a:spcBef>
              <a:spcAft>
                <a:spcPts val="0"/>
              </a:spcAft>
              <a:buSzPts val="2800"/>
              <a:buNone/>
              <a:defRPr sz="3600">
                <a:solidFill>
                  <a:srgbClr val="FFFFFF"/>
                </a:solidFill>
                <a:latin typeface="Muli"/>
                <a:ea typeface="Muli"/>
                <a:cs typeface="Muli"/>
                <a:sym typeface="Muli"/>
              </a:defRPr>
            </a:lvl3pPr>
            <a:lvl4pPr lvl="3" algn="l">
              <a:lnSpc>
                <a:spcPct val="100000"/>
              </a:lnSpc>
              <a:spcBef>
                <a:spcPts val="0"/>
              </a:spcBef>
              <a:spcAft>
                <a:spcPts val="0"/>
              </a:spcAft>
              <a:buSzPts val="2800"/>
              <a:buNone/>
              <a:defRPr sz="3600">
                <a:solidFill>
                  <a:srgbClr val="FFFFFF"/>
                </a:solidFill>
                <a:latin typeface="Muli"/>
                <a:ea typeface="Muli"/>
                <a:cs typeface="Muli"/>
                <a:sym typeface="Muli"/>
              </a:defRPr>
            </a:lvl4pPr>
            <a:lvl5pPr lvl="4" algn="l">
              <a:lnSpc>
                <a:spcPct val="100000"/>
              </a:lnSpc>
              <a:spcBef>
                <a:spcPts val="0"/>
              </a:spcBef>
              <a:spcAft>
                <a:spcPts val="0"/>
              </a:spcAft>
              <a:buSzPts val="2800"/>
              <a:buNone/>
              <a:defRPr sz="3600">
                <a:solidFill>
                  <a:srgbClr val="FFFFFF"/>
                </a:solidFill>
                <a:latin typeface="Muli"/>
                <a:ea typeface="Muli"/>
                <a:cs typeface="Muli"/>
                <a:sym typeface="Muli"/>
              </a:defRPr>
            </a:lvl5pPr>
            <a:lvl6pPr lvl="5" algn="l">
              <a:lnSpc>
                <a:spcPct val="100000"/>
              </a:lnSpc>
              <a:spcBef>
                <a:spcPts val="0"/>
              </a:spcBef>
              <a:spcAft>
                <a:spcPts val="0"/>
              </a:spcAft>
              <a:buSzPts val="2800"/>
              <a:buNone/>
              <a:defRPr sz="3600">
                <a:solidFill>
                  <a:srgbClr val="FFFFFF"/>
                </a:solidFill>
                <a:latin typeface="Muli"/>
                <a:ea typeface="Muli"/>
                <a:cs typeface="Muli"/>
                <a:sym typeface="Muli"/>
              </a:defRPr>
            </a:lvl6pPr>
            <a:lvl7pPr lvl="6" algn="l">
              <a:lnSpc>
                <a:spcPct val="100000"/>
              </a:lnSpc>
              <a:spcBef>
                <a:spcPts val="0"/>
              </a:spcBef>
              <a:spcAft>
                <a:spcPts val="0"/>
              </a:spcAft>
              <a:buSzPts val="2800"/>
              <a:buNone/>
              <a:defRPr sz="3600">
                <a:solidFill>
                  <a:srgbClr val="FFFFFF"/>
                </a:solidFill>
                <a:latin typeface="Muli"/>
                <a:ea typeface="Muli"/>
                <a:cs typeface="Muli"/>
                <a:sym typeface="Muli"/>
              </a:defRPr>
            </a:lvl7pPr>
            <a:lvl8pPr lvl="7" algn="l">
              <a:lnSpc>
                <a:spcPct val="100000"/>
              </a:lnSpc>
              <a:spcBef>
                <a:spcPts val="0"/>
              </a:spcBef>
              <a:spcAft>
                <a:spcPts val="0"/>
              </a:spcAft>
              <a:buSzPts val="2800"/>
              <a:buNone/>
              <a:defRPr sz="3600">
                <a:solidFill>
                  <a:srgbClr val="FFFFFF"/>
                </a:solidFill>
                <a:latin typeface="Muli"/>
                <a:ea typeface="Muli"/>
                <a:cs typeface="Muli"/>
                <a:sym typeface="Muli"/>
              </a:defRPr>
            </a:lvl8pPr>
            <a:lvl9pPr lvl="8" algn="l">
              <a:lnSpc>
                <a:spcPct val="100000"/>
              </a:lnSpc>
              <a:spcBef>
                <a:spcPts val="0"/>
              </a:spcBef>
              <a:spcAft>
                <a:spcPts val="0"/>
              </a:spcAft>
              <a:buSzPts val="2800"/>
              <a:buNone/>
              <a:defRPr sz="3600">
                <a:solidFill>
                  <a:srgbClr val="FFFFFF"/>
                </a:solidFill>
                <a:latin typeface="Muli"/>
                <a:ea typeface="Muli"/>
                <a:cs typeface="Muli"/>
                <a:sym typeface="Muli"/>
              </a:defRPr>
            </a:lvl9pPr>
          </a:lstStyle>
          <a:p>
            <a:endParaRPr/>
          </a:p>
        </p:txBody>
      </p:sp>
      <p:sp>
        <p:nvSpPr>
          <p:cNvPr id="19" name="Google Shape;19;p2"/>
          <p:cNvSpPr txBox="1">
            <a:spLocks noGrp="1"/>
          </p:cNvSpPr>
          <p:nvPr>
            <p:ph type="subTitle" idx="1"/>
          </p:nvPr>
        </p:nvSpPr>
        <p:spPr>
          <a:xfrm>
            <a:off x="4713325" y="2121950"/>
            <a:ext cx="4243800" cy="393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a:solidFill>
                  <a:srgbClr val="9FC5E8"/>
                </a:solidFill>
                <a:latin typeface="Muli"/>
                <a:ea typeface="Muli"/>
                <a:cs typeface="Muli"/>
                <a:sym typeface="Muli"/>
              </a:defRPr>
            </a:lvl1pPr>
            <a:lvl2pPr lvl="1" algn="l">
              <a:lnSpc>
                <a:spcPct val="115000"/>
              </a:lnSpc>
              <a:spcBef>
                <a:spcPts val="1600"/>
              </a:spcBef>
              <a:spcAft>
                <a:spcPts val="0"/>
              </a:spcAft>
              <a:buSzPts val="1400"/>
              <a:buNone/>
              <a:defRPr>
                <a:solidFill>
                  <a:srgbClr val="9FC5E8"/>
                </a:solidFill>
                <a:latin typeface="Muli"/>
                <a:ea typeface="Muli"/>
                <a:cs typeface="Muli"/>
                <a:sym typeface="Muli"/>
              </a:defRPr>
            </a:lvl2pPr>
            <a:lvl3pPr lvl="2" algn="l">
              <a:lnSpc>
                <a:spcPct val="115000"/>
              </a:lnSpc>
              <a:spcBef>
                <a:spcPts val="1600"/>
              </a:spcBef>
              <a:spcAft>
                <a:spcPts val="0"/>
              </a:spcAft>
              <a:buSzPts val="1400"/>
              <a:buNone/>
              <a:defRPr>
                <a:solidFill>
                  <a:srgbClr val="9FC5E8"/>
                </a:solidFill>
                <a:latin typeface="Muli"/>
                <a:ea typeface="Muli"/>
                <a:cs typeface="Muli"/>
                <a:sym typeface="Muli"/>
              </a:defRPr>
            </a:lvl3pPr>
            <a:lvl4pPr lvl="3" algn="l">
              <a:lnSpc>
                <a:spcPct val="115000"/>
              </a:lnSpc>
              <a:spcBef>
                <a:spcPts val="1600"/>
              </a:spcBef>
              <a:spcAft>
                <a:spcPts val="0"/>
              </a:spcAft>
              <a:buSzPts val="1400"/>
              <a:buNone/>
              <a:defRPr>
                <a:solidFill>
                  <a:srgbClr val="9FC5E8"/>
                </a:solidFill>
                <a:latin typeface="Muli"/>
                <a:ea typeface="Muli"/>
                <a:cs typeface="Muli"/>
                <a:sym typeface="Muli"/>
              </a:defRPr>
            </a:lvl4pPr>
            <a:lvl5pPr lvl="4" algn="l">
              <a:lnSpc>
                <a:spcPct val="115000"/>
              </a:lnSpc>
              <a:spcBef>
                <a:spcPts val="1600"/>
              </a:spcBef>
              <a:spcAft>
                <a:spcPts val="0"/>
              </a:spcAft>
              <a:buSzPts val="1400"/>
              <a:buNone/>
              <a:defRPr>
                <a:solidFill>
                  <a:srgbClr val="9FC5E8"/>
                </a:solidFill>
                <a:latin typeface="Muli"/>
                <a:ea typeface="Muli"/>
                <a:cs typeface="Muli"/>
                <a:sym typeface="Muli"/>
              </a:defRPr>
            </a:lvl5pPr>
            <a:lvl6pPr lvl="5" algn="l">
              <a:lnSpc>
                <a:spcPct val="115000"/>
              </a:lnSpc>
              <a:spcBef>
                <a:spcPts val="1600"/>
              </a:spcBef>
              <a:spcAft>
                <a:spcPts val="0"/>
              </a:spcAft>
              <a:buSzPts val="1400"/>
              <a:buNone/>
              <a:defRPr>
                <a:solidFill>
                  <a:srgbClr val="9FC5E8"/>
                </a:solidFill>
                <a:latin typeface="Muli"/>
                <a:ea typeface="Muli"/>
                <a:cs typeface="Muli"/>
                <a:sym typeface="Muli"/>
              </a:defRPr>
            </a:lvl6pPr>
            <a:lvl7pPr lvl="6" algn="l">
              <a:lnSpc>
                <a:spcPct val="115000"/>
              </a:lnSpc>
              <a:spcBef>
                <a:spcPts val="1600"/>
              </a:spcBef>
              <a:spcAft>
                <a:spcPts val="0"/>
              </a:spcAft>
              <a:buSzPts val="1400"/>
              <a:buNone/>
              <a:defRPr>
                <a:solidFill>
                  <a:srgbClr val="9FC5E8"/>
                </a:solidFill>
                <a:latin typeface="Muli"/>
                <a:ea typeface="Muli"/>
                <a:cs typeface="Muli"/>
                <a:sym typeface="Muli"/>
              </a:defRPr>
            </a:lvl7pPr>
            <a:lvl8pPr lvl="7" algn="l">
              <a:lnSpc>
                <a:spcPct val="115000"/>
              </a:lnSpc>
              <a:spcBef>
                <a:spcPts val="1600"/>
              </a:spcBef>
              <a:spcAft>
                <a:spcPts val="0"/>
              </a:spcAft>
              <a:buSzPts val="1400"/>
              <a:buNone/>
              <a:defRPr>
                <a:solidFill>
                  <a:srgbClr val="9FC5E8"/>
                </a:solidFill>
                <a:latin typeface="Muli"/>
                <a:ea typeface="Muli"/>
                <a:cs typeface="Muli"/>
                <a:sym typeface="Muli"/>
              </a:defRPr>
            </a:lvl8pPr>
            <a:lvl9pPr lvl="8" algn="l">
              <a:lnSpc>
                <a:spcPct val="115000"/>
              </a:lnSpc>
              <a:spcBef>
                <a:spcPts val="1600"/>
              </a:spcBef>
              <a:spcAft>
                <a:spcPts val="1600"/>
              </a:spcAft>
              <a:buSzPts val="1400"/>
              <a:buNone/>
              <a:defRPr>
                <a:solidFill>
                  <a:srgbClr val="9FC5E8"/>
                </a:solidFill>
                <a:latin typeface="Muli"/>
                <a:ea typeface="Muli"/>
                <a:cs typeface="Muli"/>
                <a:sym typeface="Muli"/>
              </a:defRPr>
            </a:lvl9pPr>
          </a:lstStyle>
          <a:p>
            <a:endParaRPr/>
          </a:p>
        </p:txBody>
      </p:sp>
      <p:sp>
        <p:nvSpPr>
          <p:cNvPr id="20" name="Google Shape;20;p2"/>
          <p:cNvSpPr txBox="1">
            <a:spLocks noGrp="1"/>
          </p:cNvSpPr>
          <p:nvPr>
            <p:ph type="subTitle" idx="2"/>
          </p:nvPr>
        </p:nvSpPr>
        <p:spPr>
          <a:xfrm>
            <a:off x="6444050" y="2503300"/>
            <a:ext cx="2513100" cy="410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1300">
                <a:solidFill>
                  <a:srgbClr val="FFFFFF"/>
                </a:solidFill>
                <a:latin typeface="Muli"/>
                <a:ea typeface="Muli"/>
                <a:cs typeface="Muli"/>
                <a:sym typeface="Muli"/>
              </a:defRPr>
            </a:lvl1pPr>
            <a:lvl2pPr lvl="1" algn="r">
              <a:lnSpc>
                <a:spcPct val="115000"/>
              </a:lnSpc>
              <a:spcBef>
                <a:spcPts val="1600"/>
              </a:spcBef>
              <a:spcAft>
                <a:spcPts val="0"/>
              </a:spcAft>
              <a:buSzPts val="1400"/>
              <a:buNone/>
              <a:defRPr sz="1300">
                <a:solidFill>
                  <a:srgbClr val="FFFFFF"/>
                </a:solidFill>
                <a:latin typeface="Muli"/>
                <a:ea typeface="Muli"/>
                <a:cs typeface="Muli"/>
                <a:sym typeface="Muli"/>
              </a:defRPr>
            </a:lvl2pPr>
            <a:lvl3pPr lvl="2" algn="r">
              <a:lnSpc>
                <a:spcPct val="115000"/>
              </a:lnSpc>
              <a:spcBef>
                <a:spcPts val="1600"/>
              </a:spcBef>
              <a:spcAft>
                <a:spcPts val="0"/>
              </a:spcAft>
              <a:buSzPts val="1400"/>
              <a:buNone/>
              <a:defRPr sz="1300">
                <a:solidFill>
                  <a:srgbClr val="FFFFFF"/>
                </a:solidFill>
                <a:latin typeface="Muli"/>
                <a:ea typeface="Muli"/>
                <a:cs typeface="Muli"/>
                <a:sym typeface="Muli"/>
              </a:defRPr>
            </a:lvl3pPr>
            <a:lvl4pPr lvl="3" algn="r">
              <a:lnSpc>
                <a:spcPct val="115000"/>
              </a:lnSpc>
              <a:spcBef>
                <a:spcPts val="1600"/>
              </a:spcBef>
              <a:spcAft>
                <a:spcPts val="0"/>
              </a:spcAft>
              <a:buSzPts val="1400"/>
              <a:buNone/>
              <a:defRPr sz="1300">
                <a:solidFill>
                  <a:srgbClr val="FFFFFF"/>
                </a:solidFill>
                <a:latin typeface="Muli"/>
                <a:ea typeface="Muli"/>
                <a:cs typeface="Muli"/>
                <a:sym typeface="Muli"/>
              </a:defRPr>
            </a:lvl4pPr>
            <a:lvl5pPr lvl="4" algn="r">
              <a:lnSpc>
                <a:spcPct val="115000"/>
              </a:lnSpc>
              <a:spcBef>
                <a:spcPts val="1600"/>
              </a:spcBef>
              <a:spcAft>
                <a:spcPts val="0"/>
              </a:spcAft>
              <a:buSzPts val="1400"/>
              <a:buNone/>
              <a:defRPr sz="1300">
                <a:solidFill>
                  <a:srgbClr val="FFFFFF"/>
                </a:solidFill>
                <a:latin typeface="Muli"/>
                <a:ea typeface="Muli"/>
                <a:cs typeface="Muli"/>
                <a:sym typeface="Muli"/>
              </a:defRPr>
            </a:lvl5pPr>
            <a:lvl6pPr lvl="5" algn="r">
              <a:lnSpc>
                <a:spcPct val="115000"/>
              </a:lnSpc>
              <a:spcBef>
                <a:spcPts val="1600"/>
              </a:spcBef>
              <a:spcAft>
                <a:spcPts val="0"/>
              </a:spcAft>
              <a:buSzPts val="1400"/>
              <a:buNone/>
              <a:defRPr sz="1300">
                <a:solidFill>
                  <a:srgbClr val="FFFFFF"/>
                </a:solidFill>
                <a:latin typeface="Muli"/>
                <a:ea typeface="Muli"/>
                <a:cs typeface="Muli"/>
                <a:sym typeface="Muli"/>
              </a:defRPr>
            </a:lvl6pPr>
            <a:lvl7pPr lvl="6" algn="r">
              <a:lnSpc>
                <a:spcPct val="115000"/>
              </a:lnSpc>
              <a:spcBef>
                <a:spcPts val="1600"/>
              </a:spcBef>
              <a:spcAft>
                <a:spcPts val="0"/>
              </a:spcAft>
              <a:buSzPts val="1400"/>
              <a:buNone/>
              <a:defRPr sz="1300">
                <a:solidFill>
                  <a:srgbClr val="FFFFFF"/>
                </a:solidFill>
                <a:latin typeface="Muli"/>
                <a:ea typeface="Muli"/>
                <a:cs typeface="Muli"/>
                <a:sym typeface="Muli"/>
              </a:defRPr>
            </a:lvl7pPr>
            <a:lvl8pPr lvl="7" algn="r">
              <a:lnSpc>
                <a:spcPct val="115000"/>
              </a:lnSpc>
              <a:spcBef>
                <a:spcPts val="1600"/>
              </a:spcBef>
              <a:spcAft>
                <a:spcPts val="0"/>
              </a:spcAft>
              <a:buSzPts val="1400"/>
              <a:buNone/>
              <a:defRPr sz="1300">
                <a:solidFill>
                  <a:srgbClr val="FFFFFF"/>
                </a:solidFill>
                <a:latin typeface="Muli"/>
                <a:ea typeface="Muli"/>
                <a:cs typeface="Muli"/>
                <a:sym typeface="Muli"/>
              </a:defRPr>
            </a:lvl8pPr>
            <a:lvl9pPr lvl="8" algn="r">
              <a:lnSpc>
                <a:spcPct val="115000"/>
              </a:lnSpc>
              <a:spcBef>
                <a:spcPts val="1600"/>
              </a:spcBef>
              <a:spcAft>
                <a:spcPts val="1600"/>
              </a:spcAft>
              <a:buSzPts val="1400"/>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94"/>
        <p:cNvGrpSpPr/>
        <p:nvPr/>
      </p:nvGrpSpPr>
      <p:grpSpPr>
        <a:xfrm>
          <a:off x="0" y="0"/>
          <a:ext cx="0" cy="0"/>
          <a:chOff x="0" y="0"/>
          <a:chExt cx="0" cy="0"/>
        </a:xfrm>
      </p:grpSpPr>
      <p:sp>
        <p:nvSpPr>
          <p:cNvPr id="95" name="Google Shape;95;p1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6" name="Google Shape;96;p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7" name="Google Shape;9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98"/>
        <p:cNvGrpSpPr/>
        <p:nvPr/>
      </p:nvGrpSpPr>
      <p:grpSpPr>
        <a:xfrm>
          <a:off x="0" y="0"/>
          <a:ext cx="0" cy="0"/>
          <a:chOff x="0" y="0"/>
          <a:chExt cx="0" cy="0"/>
        </a:xfrm>
      </p:grpSpPr>
      <p:sp>
        <p:nvSpPr>
          <p:cNvPr id="99" name="Google Shape;99;p12"/>
          <p:cNvSpPr/>
          <p:nvPr/>
        </p:nvSpPr>
        <p:spPr>
          <a:xfrm rot="10800000">
            <a:off x="1404025" y="2548900"/>
            <a:ext cx="3121800" cy="2502300"/>
          </a:xfrm>
          <a:prstGeom prst="parallelogram">
            <a:avLst>
              <a:gd name="adj" fmla="val 55860"/>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2"/>
          <p:cNvSpPr/>
          <p:nvPr/>
        </p:nvSpPr>
        <p:spPr>
          <a:xfrm rot="10800000" flipH="1">
            <a:off x="1404025" y="46600"/>
            <a:ext cx="3121800" cy="2502300"/>
          </a:xfrm>
          <a:prstGeom prst="parallelogram">
            <a:avLst>
              <a:gd name="adj" fmla="val 55860"/>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2"/>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2"/>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2"/>
          <p:cNvSpPr/>
          <p:nvPr/>
        </p:nvSpPr>
        <p:spPr>
          <a:xfrm>
            <a:off x="0" y="46600"/>
            <a:ext cx="3121800" cy="2502300"/>
          </a:xfrm>
          <a:prstGeom prst="parallelogram">
            <a:avLst>
              <a:gd name="adj" fmla="val 55860"/>
            </a:avLst>
          </a:prstGeom>
          <a:solidFill>
            <a:srgbClr val="87C5AE">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2"/>
          <p:cNvSpPr/>
          <p:nvPr/>
        </p:nvSpPr>
        <p:spPr>
          <a:xfrm flipH="1">
            <a:off x="0" y="2548900"/>
            <a:ext cx="3121800" cy="2502300"/>
          </a:xfrm>
          <a:prstGeom prst="parallelogram">
            <a:avLst>
              <a:gd name="adj" fmla="val 55860"/>
            </a:avLst>
          </a:prstGeom>
          <a:solidFill>
            <a:srgbClr val="87C5AE">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2"/>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2"/>
          <p:cNvSpPr txBox="1">
            <a:spLocks noGrp="1"/>
          </p:cNvSpPr>
          <p:nvPr>
            <p:ph type="title"/>
          </p:nvPr>
        </p:nvSpPr>
        <p:spPr>
          <a:xfrm>
            <a:off x="2532625" y="1515700"/>
            <a:ext cx="6424500" cy="80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latin typeface="Muli"/>
                <a:ea typeface="Muli"/>
                <a:cs typeface="Muli"/>
                <a:sym typeface="Muli"/>
              </a:defRPr>
            </a:lvl2pPr>
            <a:lvl3pPr lvl="2" algn="l">
              <a:lnSpc>
                <a:spcPct val="100000"/>
              </a:lnSpc>
              <a:spcBef>
                <a:spcPts val="0"/>
              </a:spcBef>
              <a:spcAft>
                <a:spcPts val="0"/>
              </a:spcAft>
              <a:buSzPts val="2800"/>
              <a:buNone/>
              <a:defRPr sz="3600">
                <a:solidFill>
                  <a:srgbClr val="FFFFFF"/>
                </a:solidFill>
                <a:latin typeface="Muli"/>
                <a:ea typeface="Muli"/>
                <a:cs typeface="Muli"/>
                <a:sym typeface="Muli"/>
              </a:defRPr>
            </a:lvl3pPr>
            <a:lvl4pPr lvl="3" algn="l">
              <a:lnSpc>
                <a:spcPct val="100000"/>
              </a:lnSpc>
              <a:spcBef>
                <a:spcPts val="0"/>
              </a:spcBef>
              <a:spcAft>
                <a:spcPts val="0"/>
              </a:spcAft>
              <a:buSzPts val="2800"/>
              <a:buNone/>
              <a:defRPr sz="3600">
                <a:solidFill>
                  <a:srgbClr val="FFFFFF"/>
                </a:solidFill>
                <a:latin typeface="Muli"/>
                <a:ea typeface="Muli"/>
                <a:cs typeface="Muli"/>
                <a:sym typeface="Muli"/>
              </a:defRPr>
            </a:lvl4pPr>
            <a:lvl5pPr lvl="4" algn="l">
              <a:lnSpc>
                <a:spcPct val="100000"/>
              </a:lnSpc>
              <a:spcBef>
                <a:spcPts val="0"/>
              </a:spcBef>
              <a:spcAft>
                <a:spcPts val="0"/>
              </a:spcAft>
              <a:buSzPts val="2800"/>
              <a:buNone/>
              <a:defRPr sz="3600">
                <a:solidFill>
                  <a:srgbClr val="FFFFFF"/>
                </a:solidFill>
                <a:latin typeface="Muli"/>
                <a:ea typeface="Muli"/>
                <a:cs typeface="Muli"/>
                <a:sym typeface="Muli"/>
              </a:defRPr>
            </a:lvl5pPr>
            <a:lvl6pPr lvl="5" algn="l">
              <a:lnSpc>
                <a:spcPct val="100000"/>
              </a:lnSpc>
              <a:spcBef>
                <a:spcPts val="0"/>
              </a:spcBef>
              <a:spcAft>
                <a:spcPts val="0"/>
              </a:spcAft>
              <a:buSzPts val="2800"/>
              <a:buNone/>
              <a:defRPr sz="3600">
                <a:solidFill>
                  <a:srgbClr val="FFFFFF"/>
                </a:solidFill>
                <a:latin typeface="Muli"/>
                <a:ea typeface="Muli"/>
                <a:cs typeface="Muli"/>
                <a:sym typeface="Muli"/>
              </a:defRPr>
            </a:lvl6pPr>
            <a:lvl7pPr lvl="6" algn="l">
              <a:lnSpc>
                <a:spcPct val="100000"/>
              </a:lnSpc>
              <a:spcBef>
                <a:spcPts val="0"/>
              </a:spcBef>
              <a:spcAft>
                <a:spcPts val="0"/>
              </a:spcAft>
              <a:buSzPts val="2800"/>
              <a:buNone/>
              <a:defRPr sz="3600">
                <a:solidFill>
                  <a:srgbClr val="FFFFFF"/>
                </a:solidFill>
                <a:latin typeface="Muli"/>
                <a:ea typeface="Muli"/>
                <a:cs typeface="Muli"/>
                <a:sym typeface="Muli"/>
              </a:defRPr>
            </a:lvl7pPr>
            <a:lvl8pPr lvl="7" algn="l">
              <a:lnSpc>
                <a:spcPct val="100000"/>
              </a:lnSpc>
              <a:spcBef>
                <a:spcPts val="0"/>
              </a:spcBef>
              <a:spcAft>
                <a:spcPts val="0"/>
              </a:spcAft>
              <a:buSzPts val="2800"/>
              <a:buNone/>
              <a:defRPr sz="3600">
                <a:solidFill>
                  <a:srgbClr val="FFFFFF"/>
                </a:solidFill>
                <a:latin typeface="Muli"/>
                <a:ea typeface="Muli"/>
                <a:cs typeface="Muli"/>
                <a:sym typeface="Muli"/>
              </a:defRPr>
            </a:lvl8pPr>
            <a:lvl9pPr lvl="8" algn="l">
              <a:lnSpc>
                <a:spcPct val="100000"/>
              </a:lnSpc>
              <a:spcBef>
                <a:spcPts val="0"/>
              </a:spcBef>
              <a:spcAft>
                <a:spcPts val="0"/>
              </a:spcAft>
              <a:buSzPts val="2800"/>
              <a:buNone/>
              <a:defRPr sz="3600">
                <a:solidFill>
                  <a:srgbClr val="FFFFFF"/>
                </a:solidFill>
                <a:latin typeface="Muli"/>
                <a:ea typeface="Muli"/>
                <a:cs typeface="Muli"/>
                <a:sym typeface="Muli"/>
              </a:defRPr>
            </a:lvl9pPr>
          </a:lstStyle>
          <a:p>
            <a:endParaRPr/>
          </a:p>
        </p:txBody>
      </p:sp>
      <p:sp>
        <p:nvSpPr>
          <p:cNvPr id="108" name="Google Shape;108;p12"/>
          <p:cNvSpPr txBox="1">
            <a:spLocks noGrp="1"/>
          </p:cNvSpPr>
          <p:nvPr>
            <p:ph type="subTitle" idx="1"/>
          </p:nvPr>
        </p:nvSpPr>
        <p:spPr>
          <a:xfrm>
            <a:off x="4713325" y="2121950"/>
            <a:ext cx="4243800" cy="393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a:solidFill>
                  <a:srgbClr val="87C5AE"/>
                </a:solidFill>
                <a:latin typeface="Muli"/>
                <a:ea typeface="Muli"/>
                <a:cs typeface="Muli"/>
                <a:sym typeface="Muli"/>
              </a:defRPr>
            </a:lvl1pPr>
            <a:lvl2pPr lvl="1" algn="l">
              <a:lnSpc>
                <a:spcPct val="115000"/>
              </a:lnSpc>
              <a:spcBef>
                <a:spcPts val="1600"/>
              </a:spcBef>
              <a:spcAft>
                <a:spcPts val="0"/>
              </a:spcAft>
              <a:buSzPts val="1400"/>
              <a:buNone/>
              <a:defRPr>
                <a:solidFill>
                  <a:srgbClr val="87C5AE"/>
                </a:solidFill>
                <a:latin typeface="Muli"/>
                <a:ea typeface="Muli"/>
                <a:cs typeface="Muli"/>
                <a:sym typeface="Muli"/>
              </a:defRPr>
            </a:lvl2pPr>
            <a:lvl3pPr lvl="2" algn="l">
              <a:lnSpc>
                <a:spcPct val="115000"/>
              </a:lnSpc>
              <a:spcBef>
                <a:spcPts val="1600"/>
              </a:spcBef>
              <a:spcAft>
                <a:spcPts val="0"/>
              </a:spcAft>
              <a:buSzPts val="1400"/>
              <a:buNone/>
              <a:defRPr>
                <a:solidFill>
                  <a:srgbClr val="87C5AE"/>
                </a:solidFill>
                <a:latin typeface="Muli"/>
                <a:ea typeface="Muli"/>
                <a:cs typeface="Muli"/>
                <a:sym typeface="Muli"/>
              </a:defRPr>
            </a:lvl3pPr>
            <a:lvl4pPr lvl="3" algn="l">
              <a:lnSpc>
                <a:spcPct val="115000"/>
              </a:lnSpc>
              <a:spcBef>
                <a:spcPts val="1600"/>
              </a:spcBef>
              <a:spcAft>
                <a:spcPts val="0"/>
              </a:spcAft>
              <a:buSzPts val="1400"/>
              <a:buNone/>
              <a:defRPr>
                <a:solidFill>
                  <a:srgbClr val="87C5AE"/>
                </a:solidFill>
                <a:latin typeface="Muli"/>
                <a:ea typeface="Muli"/>
                <a:cs typeface="Muli"/>
                <a:sym typeface="Muli"/>
              </a:defRPr>
            </a:lvl4pPr>
            <a:lvl5pPr lvl="4" algn="l">
              <a:lnSpc>
                <a:spcPct val="115000"/>
              </a:lnSpc>
              <a:spcBef>
                <a:spcPts val="1600"/>
              </a:spcBef>
              <a:spcAft>
                <a:spcPts val="0"/>
              </a:spcAft>
              <a:buSzPts val="1400"/>
              <a:buNone/>
              <a:defRPr>
                <a:solidFill>
                  <a:srgbClr val="87C5AE"/>
                </a:solidFill>
                <a:latin typeface="Muli"/>
                <a:ea typeface="Muli"/>
                <a:cs typeface="Muli"/>
                <a:sym typeface="Muli"/>
              </a:defRPr>
            </a:lvl5pPr>
            <a:lvl6pPr lvl="5" algn="l">
              <a:lnSpc>
                <a:spcPct val="115000"/>
              </a:lnSpc>
              <a:spcBef>
                <a:spcPts val="1600"/>
              </a:spcBef>
              <a:spcAft>
                <a:spcPts val="0"/>
              </a:spcAft>
              <a:buSzPts val="1400"/>
              <a:buNone/>
              <a:defRPr>
                <a:solidFill>
                  <a:srgbClr val="87C5AE"/>
                </a:solidFill>
                <a:latin typeface="Muli"/>
                <a:ea typeface="Muli"/>
                <a:cs typeface="Muli"/>
                <a:sym typeface="Muli"/>
              </a:defRPr>
            </a:lvl6pPr>
            <a:lvl7pPr lvl="6" algn="l">
              <a:lnSpc>
                <a:spcPct val="115000"/>
              </a:lnSpc>
              <a:spcBef>
                <a:spcPts val="1600"/>
              </a:spcBef>
              <a:spcAft>
                <a:spcPts val="0"/>
              </a:spcAft>
              <a:buSzPts val="1400"/>
              <a:buNone/>
              <a:defRPr>
                <a:solidFill>
                  <a:srgbClr val="87C5AE"/>
                </a:solidFill>
                <a:latin typeface="Muli"/>
                <a:ea typeface="Muli"/>
                <a:cs typeface="Muli"/>
                <a:sym typeface="Muli"/>
              </a:defRPr>
            </a:lvl7pPr>
            <a:lvl8pPr lvl="7" algn="l">
              <a:lnSpc>
                <a:spcPct val="115000"/>
              </a:lnSpc>
              <a:spcBef>
                <a:spcPts val="1600"/>
              </a:spcBef>
              <a:spcAft>
                <a:spcPts val="0"/>
              </a:spcAft>
              <a:buSzPts val="1400"/>
              <a:buNone/>
              <a:defRPr>
                <a:solidFill>
                  <a:srgbClr val="87C5AE"/>
                </a:solidFill>
                <a:latin typeface="Muli"/>
                <a:ea typeface="Muli"/>
                <a:cs typeface="Muli"/>
                <a:sym typeface="Muli"/>
              </a:defRPr>
            </a:lvl8pPr>
            <a:lvl9pPr lvl="8" algn="l">
              <a:lnSpc>
                <a:spcPct val="115000"/>
              </a:lnSpc>
              <a:spcBef>
                <a:spcPts val="1600"/>
              </a:spcBef>
              <a:spcAft>
                <a:spcPts val="1600"/>
              </a:spcAft>
              <a:buSzPts val="1400"/>
              <a:buNone/>
              <a:defRPr>
                <a:solidFill>
                  <a:srgbClr val="87C5AE"/>
                </a:solidFill>
                <a:latin typeface="Muli"/>
                <a:ea typeface="Muli"/>
                <a:cs typeface="Muli"/>
                <a:sym typeface="Muli"/>
              </a:defRPr>
            </a:lvl9pPr>
          </a:lstStyle>
          <a:p>
            <a:endParaRPr/>
          </a:p>
        </p:txBody>
      </p:sp>
      <p:sp>
        <p:nvSpPr>
          <p:cNvPr id="109" name="Google Shape;109;p12"/>
          <p:cNvSpPr txBox="1">
            <a:spLocks noGrp="1"/>
          </p:cNvSpPr>
          <p:nvPr>
            <p:ph type="subTitle" idx="2"/>
          </p:nvPr>
        </p:nvSpPr>
        <p:spPr>
          <a:xfrm>
            <a:off x="6444050" y="2503300"/>
            <a:ext cx="2513100" cy="410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1300">
                <a:solidFill>
                  <a:srgbClr val="FFFFFF"/>
                </a:solidFill>
                <a:latin typeface="Muli"/>
                <a:ea typeface="Muli"/>
                <a:cs typeface="Muli"/>
                <a:sym typeface="Muli"/>
              </a:defRPr>
            </a:lvl1pPr>
            <a:lvl2pPr lvl="1" algn="r">
              <a:lnSpc>
                <a:spcPct val="115000"/>
              </a:lnSpc>
              <a:spcBef>
                <a:spcPts val="1600"/>
              </a:spcBef>
              <a:spcAft>
                <a:spcPts val="0"/>
              </a:spcAft>
              <a:buSzPts val="1400"/>
              <a:buNone/>
              <a:defRPr sz="1300">
                <a:solidFill>
                  <a:srgbClr val="FFFFFF"/>
                </a:solidFill>
                <a:latin typeface="Muli"/>
                <a:ea typeface="Muli"/>
                <a:cs typeface="Muli"/>
                <a:sym typeface="Muli"/>
              </a:defRPr>
            </a:lvl2pPr>
            <a:lvl3pPr lvl="2" algn="r">
              <a:lnSpc>
                <a:spcPct val="115000"/>
              </a:lnSpc>
              <a:spcBef>
                <a:spcPts val="1600"/>
              </a:spcBef>
              <a:spcAft>
                <a:spcPts val="0"/>
              </a:spcAft>
              <a:buSzPts val="1400"/>
              <a:buNone/>
              <a:defRPr sz="1300">
                <a:solidFill>
                  <a:srgbClr val="FFFFFF"/>
                </a:solidFill>
                <a:latin typeface="Muli"/>
                <a:ea typeface="Muli"/>
                <a:cs typeface="Muli"/>
                <a:sym typeface="Muli"/>
              </a:defRPr>
            </a:lvl3pPr>
            <a:lvl4pPr lvl="3" algn="r">
              <a:lnSpc>
                <a:spcPct val="115000"/>
              </a:lnSpc>
              <a:spcBef>
                <a:spcPts val="1600"/>
              </a:spcBef>
              <a:spcAft>
                <a:spcPts val="0"/>
              </a:spcAft>
              <a:buSzPts val="1400"/>
              <a:buNone/>
              <a:defRPr sz="1300">
                <a:solidFill>
                  <a:srgbClr val="FFFFFF"/>
                </a:solidFill>
                <a:latin typeface="Muli"/>
                <a:ea typeface="Muli"/>
                <a:cs typeface="Muli"/>
                <a:sym typeface="Muli"/>
              </a:defRPr>
            </a:lvl4pPr>
            <a:lvl5pPr lvl="4" algn="r">
              <a:lnSpc>
                <a:spcPct val="115000"/>
              </a:lnSpc>
              <a:spcBef>
                <a:spcPts val="1600"/>
              </a:spcBef>
              <a:spcAft>
                <a:spcPts val="0"/>
              </a:spcAft>
              <a:buSzPts val="1400"/>
              <a:buNone/>
              <a:defRPr sz="1300">
                <a:solidFill>
                  <a:srgbClr val="FFFFFF"/>
                </a:solidFill>
                <a:latin typeface="Muli"/>
                <a:ea typeface="Muli"/>
                <a:cs typeface="Muli"/>
                <a:sym typeface="Muli"/>
              </a:defRPr>
            </a:lvl5pPr>
            <a:lvl6pPr lvl="5" algn="r">
              <a:lnSpc>
                <a:spcPct val="115000"/>
              </a:lnSpc>
              <a:spcBef>
                <a:spcPts val="1600"/>
              </a:spcBef>
              <a:spcAft>
                <a:spcPts val="0"/>
              </a:spcAft>
              <a:buSzPts val="1400"/>
              <a:buNone/>
              <a:defRPr sz="1300">
                <a:solidFill>
                  <a:srgbClr val="FFFFFF"/>
                </a:solidFill>
                <a:latin typeface="Muli"/>
                <a:ea typeface="Muli"/>
                <a:cs typeface="Muli"/>
                <a:sym typeface="Muli"/>
              </a:defRPr>
            </a:lvl6pPr>
            <a:lvl7pPr lvl="6" algn="r">
              <a:lnSpc>
                <a:spcPct val="115000"/>
              </a:lnSpc>
              <a:spcBef>
                <a:spcPts val="1600"/>
              </a:spcBef>
              <a:spcAft>
                <a:spcPts val="0"/>
              </a:spcAft>
              <a:buSzPts val="1400"/>
              <a:buNone/>
              <a:defRPr sz="1300">
                <a:solidFill>
                  <a:srgbClr val="FFFFFF"/>
                </a:solidFill>
                <a:latin typeface="Muli"/>
                <a:ea typeface="Muli"/>
                <a:cs typeface="Muli"/>
                <a:sym typeface="Muli"/>
              </a:defRPr>
            </a:lvl7pPr>
            <a:lvl8pPr lvl="7" algn="r">
              <a:lnSpc>
                <a:spcPct val="115000"/>
              </a:lnSpc>
              <a:spcBef>
                <a:spcPts val="1600"/>
              </a:spcBef>
              <a:spcAft>
                <a:spcPts val="0"/>
              </a:spcAft>
              <a:buSzPts val="1400"/>
              <a:buNone/>
              <a:defRPr sz="1300">
                <a:solidFill>
                  <a:srgbClr val="FFFFFF"/>
                </a:solidFill>
                <a:latin typeface="Muli"/>
                <a:ea typeface="Muli"/>
                <a:cs typeface="Muli"/>
                <a:sym typeface="Muli"/>
              </a:defRPr>
            </a:lvl8pPr>
            <a:lvl9pPr lvl="8" algn="r">
              <a:lnSpc>
                <a:spcPct val="115000"/>
              </a:lnSpc>
              <a:spcBef>
                <a:spcPts val="1600"/>
              </a:spcBef>
              <a:spcAft>
                <a:spcPts val="1600"/>
              </a:spcAft>
              <a:buSzPts val="1400"/>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0"/>
        <p:cNvGrpSpPr/>
        <p:nvPr/>
      </p:nvGrpSpPr>
      <p:grpSpPr>
        <a:xfrm>
          <a:off x="0" y="0"/>
          <a:ext cx="0" cy="0"/>
          <a:chOff x="0" y="0"/>
          <a:chExt cx="0" cy="0"/>
        </a:xfrm>
      </p:grpSpPr>
      <p:sp>
        <p:nvSpPr>
          <p:cNvPr id="111" name="Google Shape;111;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2" name="Google Shape;11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3"/>
        <p:cNvGrpSpPr/>
        <p:nvPr/>
      </p:nvGrpSpPr>
      <p:grpSpPr>
        <a:xfrm>
          <a:off x="0" y="0"/>
          <a:ext cx="0" cy="0"/>
          <a:chOff x="0" y="0"/>
          <a:chExt cx="0" cy="0"/>
        </a:xfrm>
      </p:grpSpPr>
      <p:sp>
        <p:nvSpPr>
          <p:cNvPr id="114" name="Google Shape;114;p14"/>
          <p:cNvSpPr/>
          <p:nvPr/>
        </p:nvSpPr>
        <p:spPr>
          <a:xfrm>
            <a:off x="7119100" y="0"/>
            <a:ext cx="2025000" cy="5143500"/>
          </a:xfrm>
          <a:prstGeom prst="rect">
            <a:avLst/>
          </a:prstGeom>
          <a:solidFill>
            <a:srgbClr val="85C4AC">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4"/>
          <p:cNvSpPr/>
          <p:nvPr/>
        </p:nvSpPr>
        <p:spPr>
          <a:xfrm>
            <a:off x="0" y="0"/>
            <a:ext cx="2147700" cy="5143500"/>
          </a:xfrm>
          <a:prstGeom prst="rect">
            <a:avLst/>
          </a:prstGeom>
          <a:solidFill>
            <a:srgbClr val="689986">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4"/>
          <p:cNvSpPr/>
          <p:nvPr/>
        </p:nvSpPr>
        <p:spPr>
          <a:xfrm>
            <a:off x="2147700" y="0"/>
            <a:ext cx="2595000" cy="5143500"/>
          </a:xfrm>
          <a:prstGeom prst="rect">
            <a:avLst/>
          </a:prstGeom>
          <a:solidFill>
            <a:srgbClr val="74AB96">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4"/>
          <p:cNvSpPr/>
          <p:nvPr/>
        </p:nvSpPr>
        <p:spPr>
          <a:xfrm>
            <a:off x="4727500" y="0"/>
            <a:ext cx="2391600" cy="5143500"/>
          </a:xfrm>
          <a:prstGeom prst="rect">
            <a:avLst/>
          </a:prstGeom>
          <a:solidFill>
            <a:srgbClr val="7CB8A1">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4"/>
          <p:cNvSpPr/>
          <p:nvPr/>
        </p:nvSpPr>
        <p:spPr>
          <a:xfrm rot="5400000">
            <a:off x="2035125" y="-107150"/>
            <a:ext cx="2393100" cy="6463200"/>
          </a:xfrm>
          <a:prstGeom prst="rect">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4"/>
          <p:cNvSpPr/>
          <p:nvPr/>
        </p:nvSpPr>
        <p:spPr>
          <a:xfrm rot="5400000">
            <a:off x="5612775" y="2783050"/>
            <a:ext cx="2383800" cy="6828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4"/>
          <p:cNvSpPr txBox="1">
            <a:spLocks noGrp="1"/>
          </p:cNvSpPr>
          <p:nvPr>
            <p:ph type="title"/>
          </p:nvPr>
        </p:nvSpPr>
        <p:spPr>
          <a:xfrm>
            <a:off x="539025" y="2499500"/>
            <a:ext cx="5067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121" name="Google Shape;12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14"/>
          <p:cNvSpPr txBox="1">
            <a:spLocks noGrp="1"/>
          </p:cNvSpPr>
          <p:nvPr>
            <p:ph type="subTitle" idx="1"/>
          </p:nvPr>
        </p:nvSpPr>
        <p:spPr>
          <a:xfrm>
            <a:off x="539025" y="3575750"/>
            <a:ext cx="3828300" cy="4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solidFill>
                  <a:srgbClr val="FFFFFF"/>
                </a:solidFill>
                <a:latin typeface="Muli"/>
                <a:ea typeface="Muli"/>
                <a:cs typeface="Muli"/>
                <a:sym typeface="Muli"/>
              </a:defRPr>
            </a:lvl2pPr>
            <a:lvl3pPr lvl="2" algn="l">
              <a:lnSpc>
                <a:spcPct val="115000"/>
              </a:lnSpc>
              <a:spcBef>
                <a:spcPts val="1600"/>
              </a:spcBef>
              <a:spcAft>
                <a:spcPts val="0"/>
              </a:spcAft>
              <a:buSzPts val="1400"/>
              <a:buNone/>
              <a:defRPr>
                <a:solidFill>
                  <a:srgbClr val="FFFFFF"/>
                </a:solidFill>
                <a:latin typeface="Muli"/>
                <a:ea typeface="Muli"/>
                <a:cs typeface="Muli"/>
                <a:sym typeface="Muli"/>
              </a:defRPr>
            </a:lvl3pPr>
            <a:lvl4pPr lvl="3" algn="l">
              <a:lnSpc>
                <a:spcPct val="115000"/>
              </a:lnSpc>
              <a:spcBef>
                <a:spcPts val="1600"/>
              </a:spcBef>
              <a:spcAft>
                <a:spcPts val="0"/>
              </a:spcAft>
              <a:buSzPts val="1400"/>
              <a:buNone/>
              <a:defRPr>
                <a:solidFill>
                  <a:srgbClr val="FFFFFF"/>
                </a:solidFill>
                <a:latin typeface="Muli"/>
                <a:ea typeface="Muli"/>
                <a:cs typeface="Muli"/>
                <a:sym typeface="Muli"/>
              </a:defRPr>
            </a:lvl4pPr>
            <a:lvl5pPr lvl="4" algn="l">
              <a:lnSpc>
                <a:spcPct val="115000"/>
              </a:lnSpc>
              <a:spcBef>
                <a:spcPts val="1600"/>
              </a:spcBef>
              <a:spcAft>
                <a:spcPts val="0"/>
              </a:spcAft>
              <a:buSzPts val="1400"/>
              <a:buNone/>
              <a:defRPr>
                <a:solidFill>
                  <a:srgbClr val="FFFFFF"/>
                </a:solidFill>
                <a:latin typeface="Muli"/>
                <a:ea typeface="Muli"/>
                <a:cs typeface="Muli"/>
                <a:sym typeface="Muli"/>
              </a:defRPr>
            </a:lvl5pPr>
            <a:lvl6pPr lvl="5" algn="l">
              <a:lnSpc>
                <a:spcPct val="115000"/>
              </a:lnSpc>
              <a:spcBef>
                <a:spcPts val="1600"/>
              </a:spcBef>
              <a:spcAft>
                <a:spcPts val="0"/>
              </a:spcAft>
              <a:buSzPts val="1400"/>
              <a:buNone/>
              <a:defRPr>
                <a:solidFill>
                  <a:srgbClr val="FFFFFF"/>
                </a:solidFill>
                <a:latin typeface="Muli"/>
                <a:ea typeface="Muli"/>
                <a:cs typeface="Muli"/>
                <a:sym typeface="Muli"/>
              </a:defRPr>
            </a:lvl6pPr>
            <a:lvl7pPr lvl="6" algn="l">
              <a:lnSpc>
                <a:spcPct val="115000"/>
              </a:lnSpc>
              <a:spcBef>
                <a:spcPts val="1600"/>
              </a:spcBef>
              <a:spcAft>
                <a:spcPts val="0"/>
              </a:spcAft>
              <a:buSzPts val="1400"/>
              <a:buNone/>
              <a:defRPr>
                <a:solidFill>
                  <a:srgbClr val="FFFFFF"/>
                </a:solidFill>
                <a:latin typeface="Muli"/>
                <a:ea typeface="Muli"/>
                <a:cs typeface="Muli"/>
                <a:sym typeface="Muli"/>
              </a:defRPr>
            </a:lvl7pPr>
            <a:lvl8pPr lvl="7" algn="l">
              <a:lnSpc>
                <a:spcPct val="115000"/>
              </a:lnSpc>
              <a:spcBef>
                <a:spcPts val="1600"/>
              </a:spcBef>
              <a:spcAft>
                <a:spcPts val="0"/>
              </a:spcAft>
              <a:buSzPts val="1400"/>
              <a:buNone/>
              <a:defRPr>
                <a:solidFill>
                  <a:srgbClr val="FFFFFF"/>
                </a:solidFill>
                <a:latin typeface="Muli"/>
                <a:ea typeface="Muli"/>
                <a:cs typeface="Muli"/>
                <a:sym typeface="Muli"/>
              </a:defRPr>
            </a:lvl8pPr>
            <a:lvl9pPr lvl="8" algn="l">
              <a:lnSpc>
                <a:spcPct val="115000"/>
              </a:lnSpc>
              <a:spcBef>
                <a:spcPts val="1600"/>
              </a:spcBef>
              <a:spcAft>
                <a:spcPts val="1600"/>
              </a:spcAft>
              <a:buSzPts val="1400"/>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125" name="Google Shape;125;p15"/>
          <p:cNvSpPr txBox="1">
            <a:spLocks noGrp="1"/>
          </p:cNvSpPr>
          <p:nvPr>
            <p:ph type="body" idx="1"/>
          </p:nvPr>
        </p:nvSpPr>
        <p:spPr>
          <a:xfrm>
            <a:off x="370475" y="1348400"/>
            <a:ext cx="84600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Muli"/>
              <a:buChar char="●"/>
              <a:defRPr>
                <a:latin typeface="Muli"/>
                <a:ea typeface="Muli"/>
                <a:cs typeface="Muli"/>
                <a:sym typeface="Muli"/>
              </a:defRPr>
            </a:lvl1pPr>
            <a:lvl2pPr marL="914400" lvl="1" indent="-317500" algn="l">
              <a:lnSpc>
                <a:spcPct val="115000"/>
              </a:lnSpc>
              <a:spcBef>
                <a:spcPts val="1600"/>
              </a:spcBef>
              <a:spcAft>
                <a:spcPts val="0"/>
              </a:spcAft>
              <a:buSzPts val="1400"/>
              <a:buFont typeface="Muli"/>
              <a:buChar char="○"/>
              <a:defRPr>
                <a:latin typeface="Muli"/>
                <a:ea typeface="Muli"/>
                <a:cs typeface="Muli"/>
                <a:sym typeface="Muli"/>
              </a:defRPr>
            </a:lvl2pPr>
            <a:lvl3pPr marL="1371600" lvl="2" indent="-317500" algn="l">
              <a:lnSpc>
                <a:spcPct val="115000"/>
              </a:lnSpc>
              <a:spcBef>
                <a:spcPts val="1600"/>
              </a:spcBef>
              <a:spcAft>
                <a:spcPts val="0"/>
              </a:spcAft>
              <a:buSzPts val="1400"/>
              <a:buFont typeface="Muli"/>
              <a:buChar char="■"/>
              <a:defRPr>
                <a:latin typeface="Muli"/>
                <a:ea typeface="Muli"/>
                <a:cs typeface="Muli"/>
                <a:sym typeface="Muli"/>
              </a:defRPr>
            </a:lvl3pPr>
            <a:lvl4pPr marL="1828800" lvl="3" indent="-317500" algn="l">
              <a:lnSpc>
                <a:spcPct val="115000"/>
              </a:lnSpc>
              <a:spcBef>
                <a:spcPts val="1600"/>
              </a:spcBef>
              <a:spcAft>
                <a:spcPts val="0"/>
              </a:spcAft>
              <a:buSzPts val="1400"/>
              <a:buFont typeface="Muli"/>
              <a:buChar char="●"/>
              <a:defRPr>
                <a:latin typeface="Muli"/>
                <a:ea typeface="Muli"/>
                <a:cs typeface="Muli"/>
                <a:sym typeface="Muli"/>
              </a:defRPr>
            </a:lvl4pPr>
            <a:lvl5pPr marL="2286000" lvl="4" indent="-317500" algn="l">
              <a:lnSpc>
                <a:spcPct val="115000"/>
              </a:lnSpc>
              <a:spcBef>
                <a:spcPts val="1600"/>
              </a:spcBef>
              <a:spcAft>
                <a:spcPts val="0"/>
              </a:spcAft>
              <a:buSzPts val="1400"/>
              <a:buFont typeface="Muli"/>
              <a:buChar char="○"/>
              <a:defRPr>
                <a:latin typeface="Muli"/>
                <a:ea typeface="Muli"/>
                <a:cs typeface="Muli"/>
                <a:sym typeface="Muli"/>
              </a:defRPr>
            </a:lvl5pPr>
            <a:lvl6pPr marL="2743200" lvl="5" indent="-317500" algn="l">
              <a:lnSpc>
                <a:spcPct val="115000"/>
              </a:lnSpc>
              <a:spcBef>
                <a:spcPts val="1600"/>
              </a:spcBef>
              <a:spcAft>
                <a:spcPts val="0"/>
              </a:spcAft>
              <a:buSzPts val="1400"/>
              <a:buFont typeface="Muli"/>
              <a:buChar char="■"/>
              <a:defRPr>
                <a:latin typeface="Muli"/>
                <a:ea typeface="Muli"/>
                <a:cs typeface="Muli"/>
                <a:sym typeface="Muli"/>
              </a:defRPr>
            </a:lvl6pPr>
            <a:lvl7pPr marL="3200400" lvl="6" indent="-317500" algn="l">
              <a:lnSpc>
                <a:spcPct val="115000"/>
              </a:lnSpc>
              <a:spcBef>
                <a:spcPts val="1600"/>
              </a:spcBef>
              <a:spcAft>
                <a:spcPts val="0"/>
              </a:spcAft>
              <a:buSzPts val="1400"/>
              <a:buFont typeface="Muli"/>
              <a:buChar char="●"/>
              <a:defRPr>
                <a:latin typeface="Muli"/>
                <a:ea typeface="Muli"/>
                <a:cs typeface="Muli"/>
                <a:sym typeface="Muli"/>
              </a:defRPr>
            </a:lvl7pPr>
            <a:lvl8pPr marL="3657600" lvl="7" indent="-317500" algn="l">
              <a:lnSpc>
                <a:spcPct val="115000"/>
              </a:lnSpc>
              <a:spcBef>
                <a:spcPts val="1600"/>
              </a:spcBef>
              <a:spcAft>
                <a:spcPts val="0"/>
              </a:spcAft>
              <a:buSzPts val="1400"/>
              <a:buFont typeface="Muli"/>
              <a:buChar char="○"/>
              <a:defRPr>
                <a:latin typeface="Muli"/>
                <a:ea typeface="Muli"/>
                <a:cs typeface="Muli"/>
                <a:sym typeface="Muli"/>
              </a:defRPr>
            </a:lvl8pPr>
            <a:lvl9pPr marL="4114800" lvl="8" indent="-317500" algn="l">
              <a:lnSpc>
                <a:spcPct val="115000"/>
              </a:lnSpc>
              <a:spcBef>
                <a:spcPts val="1600"/>
              </a:spcBef>
              <a:spcAft>
                <a:spcPts val="1600"/>
              </a:spcAft>
              <a:buSzPts val="1400"/>
              <a:buFont typeface="Muli"/>
              <a:buChar char="■"/>
              <a:defRPr>
                <a:latin typeface="Muli"/>
                <a:ea typeface="Muli"/>
                <a:cs typeface="Muli"/>
                <a:sym typeface="Muli"/>
              </a:defRPr>
            </a:lvl9pPr>
          </a:lstStyle>
          <a:p>
            <a:endParaRPr/>
          </a:p>
        </p:txBody>
      </p:sp>
      <p:sp>
        <p:nvSpPr>
          <p:cNvPr id="126" name="Google Shape;12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127" name="Google Shape;127;p15"/>
          <p:cNvGrpSpPr/>
          <p:nvPr/>
        </p:nvGrpSpPr>
        <p:grpSpPr>
          <a:xfrm rot="-5400000">
            <a:off x="-47651" y="696877"/>
            <a:ext cx="649715" cy="69000"/>
            <a:chOff x="684763" y="3506750"/>
            <a:chExt cx="3536825" cy="69000"/>
          </a:xfrm>
        </p:grpSpPr>
        <p:sp>
          <p:nvSpPr>
            <p:cNvPr id="128" name="Google Shape;128;p15"/>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5"/>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5"/>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5"/>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 name="Google Shape;132;p15"/>
          <p:cNvSpPr txBox="1">
            <a:spLocks noGrp="1"/>
          </p:cNvSpPr>
          <p:nvPr>
            <p:ph type="subTitle" idx="2"/>
          </p:nvPr>
        </p:nvSpPr>
        <p:spPr>
          <a:xfrm>
            <a:off x="370483" y="941525"/>
            <a:ext cx="84600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5" name="Google Shape;135;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36" name="Google Shape;136;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37" name="Google Shape;13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0" name="Google Shape;14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3" name="Google Shape;143;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4" name="Google Shape;14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47" name="Google Shape;14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8"/>
        <p:cNvGrpSpPr/>
        <p:nvPr/>
      </p:nvGrpSpPr>
      <p:grpSpPr>
        <a:xfrm>
          <a:off x="0" y="0"/>
          <a:ext cx="0" cy="0"/>
          <a:chOff x="0" y="0"/>
          <a:chExt cx="0" cy="0"/>
        </a:xfrm>
      </p:grpSpPr>
      <p:sp>
        <p:nvSpPr>
          <p:cNvPr id="149" name="Google Shape;149;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51" name="Google Shape;151;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2" name="Google Shape;152;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23" name="Google Shape;23;p3"/>
          <p:cNvSpPr txBox="1">
            <a:spLocks noGrp="1"/>
          </p:cNvSpPr>
          <p:nvPr>
            <p:ph type="body" idx="1"/>
          </p:nvPr>
        </p:nvSpPr>
        <p:spPr>
          <a:xfrm>
            <a:off x="370475" y="1348400"/>
            <a:ext cx="38913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Muli"/>
              <a:buChar char="●"/>
              <a:defRPr>
                <a:latin typeface="Muli"/>
                <a:ea typeface="Muli"/>
                <a:cs typeface="Muli"/>
                <a:sym typeface="Muli"/>
              </a:defRPr>
            </a:lvl1pPr>
            <a:lvl2pPr marL="914400" lvl="1" indent="-317500" algn="l">
              <a:lnSpc>
                <a:spcPct val="115000"/>
              </a:lnSpc>
              <a:spcBef>
                <a:spcPts val="1600"/>
              </a:spcBef>
              <a:spcAft>
                <a:spcPts val="0"/>
              </a:spcAft>
              <a:buSzPts val="1400"/>
              <a:buFont typeface="Muli"/>
              <a:buChar char="○"/>
              <a:defRPr>
                <a:latin typeface="Muli"/>
                <a:ea typeface="Muli"/>
                <a:cs typeface="Muli"/>
                <a:sym typeface="Muli"/>
              </a:defRPr>
            </a:lvl2pPr>
            <a:lvl3pPr marL="1371600" lvl="2" indent="-317500" algn="l">
              <a:lnSpc>
                <a:spcPct val="115000"/>
              </a:lnSpc>
              <a:spcBef>
                <a:spcPts val="1600"/>
              </a:spcBef>
              <a:spcAft>
                <a:spcPts val="0"/>
              </a:spcAft>
              <a:buSzPts val="1400"/>
              <a:buFont typeface="Muli"/>
              <a:buChar char="■"/>
              <a:defRPr>
                <a:latin typeface="Muli"/>
                <a:ea typeface="Muli"/>
                <a:cs typeface="Muli"/>
                <a:sym typeface="Muli"/>
              </a:defRPr>
            </a:lvl3pPr>
            <a:lvl4pPr marL="1828800" lvl="3" indent="-317500" algn="l">
              <a:lnSpc>
                <a:spcPct val="115000"/>
              </a:lnSpc>
              <a:spcBef>
                <a:spcPts val="1600"/>
              </a:spcBef>
              <a:spcAft>
                <a:spcPts val="0"/>
              </a:spcAft>
              <a:buSzPts val="1400"/>
              <a:buFont typeface="Muli"/>
              <a:buChar char="●"/>
              <a:defRPr>
                <a:latin typeface="Muli"/>
                <a:ea typeface="Muli"/>
                <a:cs typeface="Muli"/>
                <a:sym typeface="Muli"/>
              </a:defRPr>
            </a:lvl4pPr>
            <a:lvl5pPr marL="2286000" lvl="4" indent="-317500" algn="l">
              <a:lnSpc>
                <a:spcPct val="115000"/>
              </a:lnSpc>
              <a:spcBef>
                <a:spcPts val="1600"/>
              </a:spcBef>
              <a:spcAft>
                <a:spcPts val="0"/>
              </a:spcAft>
              <a:buSzPts val="1400"/>
              <a:buFont typeface="Muli"/>
              <a:buChar char="○"/>
              <a:defRPr>
                <a:latin typeface="Muli"/>
                <a:ea typeface="Muli"/>
                <a:cs typeface="Muli"/>
                <a:sym typeface="Muli"/>
              </a:defRPr>
            </a:lvl5pPr>
            <a:lvl6pPr marL="2743200" lvl="5" indent="-317500" algn="l">
              <a:lnSpc>
                <a:spcPct val="115000"/>
              </a:lnSpc>
              <a:spcBef>
                <a:spcPts val="1600"/>
              </a:spcBef>
              <a:spcAft>
                <a:spcPts val="0"/>
              </a:spcAft>
              <a:buSzPts val="1400"/>
              <a:buFont typeface="Muli"/>
              <a:buChar char="■"/>
              <a:defRPr>
                <a:latin typeface="Muli"/>
                <a:ea typeface="Muli"/>
                <a:cs typeface="Muli"/>
                <a:sym typeface="Muli"/>
              </a:defRPr>
            </a:lvl6pPr>
            <a:lvl7pPr marL="3200400" lvl="6" indent="-317500" algn="l">
              <a:lnSpc>
                <a:spcPct val="115000"/>
              </a:lnSpc>
              <a:spcBef>
                <a:spcPts val="1600"/>
              </a:spcBef>
              <a:spcAft>
                <a:spcPts val="0"/>
              </a:spcAft>
              <a:buSzPts val="1400"/>
              <a:buFont typeface="Muli"/>
              <a:buChar char="●"/>
              <a:defRPr>
                <a:latin typeface="Muli"/>
                <a:ea typeface="Muli"/>
                <a:cs typeface="Muli"/>
                <a:sym typeface="Muli"/>
              </a:defRPr>
            </a:lvl7pPr>
            <a:lvl8pPr marL="3657600" lvl="7" indent="-317500" algn="l">
              <a:lnSpc>
                <a:spcPct val="115000"/>
              </a:lnSpc>
              <a:spcBef>
                <a:spcPts val="1600"/>
              </a:spcBef>
              <a:spcAft>
                <a:spcPts val="0"/>
              </a:spcAft>
              <a:buSzPts val="1400"/>
              <a:buFont typeface="Muli"/>
              <a:buChar char="○"/>
              <a:defRPr>
                <a:latin typeface="Muli"/>
                <a:ea typeface="Muli"/>
                <a:cs typeface="Muli"/>
                <a:sym typeface="Muli"/>
              </a:defRPr>
            </a:lvl8pPr>
            <a:lvl9pPr marL="4114800" lvl="8" indent="-317500" algn="l">
              <a:lnSpc>
                <a:spcPct val="115000"/>
              </a:lnSpc>
              <a:spcBef>
                <a:spcPts val="1600"/>
              </a:spcBef>
              <a:spcAft>
                <a:spcPts val="1600"/>
              </a:spcAft>
              <a:buSzPts val="1400"/>
              <a:buFont typeface="Muli"/>
              <a:buChar char="■"/>
              <a:defRPr>
                <a:latin typeface="Muli"/>
                <a:ea typeface="Muli"/>
                <a:cs typeface="Muli"/>
                <a:sym typeface="Muli"/>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25" name="Google Shape;25;p3"/>
          <p:cNvGrpSpPr/>
          <p:nvPr/>
        </p:nvGrpSpPr>
        <p:grpSpPr>
          <a:xfrm rot="-5400000">
            <a:off x="-47651" y="696877"/>
            <a:ext cx="649715" cy="69000"/>
            <a:chOff x="684763" y="3506750"/>
            <a:chExt cx="3536825" cy="69000"/>
          </a:xfrm>
        </p:grpSpPr>
        <p:sp>
          <p:nvSpPr>
            <p:cNvPr id="26" name="Google Shape;26;p3"/>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3"/>
          <p:cNvSpPr txBox="1">
            <a:spLocks noGrp="1"/>
          </p:cNvSpPr>
          <p:nvPr>
            <p:ph type="subTitle" idx="2"/>
          </p:nvPr>
        </p:nvSpPr>
        <p:spPr>
          <a:xfrm>
            <a:off x="370483" y="941525"/>
            <a:ext cx="84600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31" name="Google Shape;31;p3"/>
          <p:cNvSpPr txBox="1">
            <a:spLocks noGrp="1"/>
          </p:cNvSpPr>
          <p:nvPr>
            <p:ph type="body" idx="3"/>
          </p:nvPr>
        </p:nvSpPr>
        <p:spPr>
          <a:xfrm>
            <a:off x="4581150" y="1348400"/>
            <a:ext cx="38913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Muli"/>
              <a:buChar char="●"/>
              <a:defRPr>
                <a:latin typeface="Muli"/>
                <a:ea typeface="Muli"/>
                <a:cs typeface="Muli"/>
                <a:sym typeface="Muli"/>
              </a:defRPr>
            </a:lvl1pPr>
            <a:lvl2pPr marL="914400" lvl="1" indent="-317500" algn="l">
              <a:lnSpc>
                <a:spcPct val="115000"/>
              </a:lnSpc>
              <a:spcBef>
                <a:spcPts val="1600"/>
              </a:spcBef>
              <a:spcAft>
                <a:spcPts val="0"/>
              </a:spcAft>
              <a:buSzPts val="1400"/>
              <a:buFont typeface="Muli"/>
              <a:buChar char="○"/>
              <a:defRPr>
                <a:latin typeface="Muli"/>
                <a:ea typeface="Muli"/>
                <a:cs typeface="Muli"/>
                <a:sym typeface="Muli"/>
              </a:defRPr>
            </a:lvl2pPr>
            <a:lvl3pPr marL="1371600" lvl="2" indent="-317500" algn="l">
              <a:lnSpc>
                <a:spcPct val="115000"/>
              </a:lnSpc>
              <a:spcBef>
                <a:spcPts val="1600"/>
              </a:spcBef>
              <a:spcAft>
                <a:spcPts val="0"/>
              </a:spcAft>
              <a:buSzPts val="1400"/>
              <a:buFont typeface="Muli"/>
              <a:buChar char="■"/>
              <a:defRPr>
                <a:latin typeface="Muli"/>
                <a:ea typeface="Muli"/>
                <a:cs typeface="Muli"/>
                <a:sym typeface="Muli"/>
              </a:defRPr>
            </a:lvl3pPr>
            <a:lvl4pPr marL="1828800" lvl="3" indent="-317500" algn="l">
              <a:lnSpc>
                <a:spcPct val="115000"/>
              </a:lnSpc>
              <a:spcBef>
                <a:spcPts val="1600"/>
              </a:spcBef>
              <a:spcAft>
                <a:spcPts val="0"/>
              </a:spcAft>
              <a:buSzPts val="1400"/>
              <a:buFont typeface="Muli"/>
              <a:buChar char="●"/>
              <a:defRPr>
                <a:latin typeface="Muli"/>
                <a:ea typeface="Muli"/>
                <a:cs typeface="Muli"/>
                <a:sym typeface="Muli"/>
              </a:defRPr>
            </a:lvl4pPr>
            <a:lvl5pPr marL="2286000" lvl="4" indent="-317500" algn="l">
              <a:lnSpc>
                <a:spcPct val="115000"/>
              </a:lnSpc>
              <a:spcBef>
                <a:spcPts val="1600"/>
              </a:spcBef>
              <a:spcAft>
                <a:spcPts val="0"/>
              </a:spcAft>
              <a:buSzPts val="1400"/>
              <a:buFont typeface="Muli"/>
              <a:buChar char="○"/>
              <a:defRPr>
                <a:latin typeface="Muli"/>
                <a:ea typeface="Muli"/>
                <a:cs typeface="Muli"/>
                <a:sym typeface="Muli"/>
              </a:defRPr>
            </a:lvl5pPr>
            <a:lvl6pPr marL="2743200" lvl="5" indent="-317500" algn="l">
              <a:lnSpc>
                <a:spcPct val="115000"/>
              </a:lnSpc>
              <a:spcBef>
                <a:spcPts val="1600"/>
              </a:spcBef>
              <a:spcAft>
                <a:spcPts val="0"/>
              </a:spcAft>
              <a:buSzPts val="1400"/>
              <a:buFont typeface="Muli"/>
              <a:buChar char="■"/>
              <a:defRPr>
                <a:latin typeface="Muli"/>
                <a:ea typeface="Muli"/>
                <a:cs typeface="Muli"/>
                <a:sym typeface="Muli"/>
              </a:defRPr>
            </a:lvl6pPr>
            <a:lvl7pPr marL="3200400" lvl="6" indent="-317500" algn="l">
              <a:lnSpc>
                <a:spcPct val="115000"/>
              </a:lnSpc>
              <a:spcBef>
                <a:spcPts val="1600"/>
              </a:spcBef>
              <a:spcAft>
                <a:spcPts val="0"/>
              </a:spcAft>
              <a:buSzPts val="1400"/>
              <a:buFont typeface="Muli"/>
              <a:buChar char="●"/>
              <a:defRPr>
                <a:latin typeface="Muli"/>
                <a:ea typeface="Muli"/>
                <a:cs typeface="Muli"/>
                <a:sym typeface="Muli"/>
              </a:defRPr>
            </a:lvl7pPr>
            <a:lvl8pPr marL="3657600" lvl="7" indent="-317500" algn="l">
              <a:lnSpc>
                <a:spcPct val="115000"/>
              </a:lnSpc>
              <a:spcBef>
                <a:spcPts val="1600"/>
              </a:spcBef>
              <a:spcAft>
                <a:spcPts val="0"/>
              </a:spcAft>
              <a:buSzPts val="1400"/>
              <a:buFont typeface="Muli"/>
              <a:buChar char="○"/>
              <a:defRPr>
                <a:latin typeface="Muli"/>
                <a:ea typeface="Muli"/>
                <a:cs typeface="Muli"/>
                <a:sym typeface="Muli"/>
              </a:defRPr>
            </a:lvl8pPr>
            <a:lvl9pPr marL="4114800" lvl="8" indent="-317500" algn="l">
              <a:lnSpc>
                <a:spcPct val="115000"/>
              </a:lnSpc>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
        <p:cNvGrpSpPr/>
        <p:nvPr/>
      </p:nvGrpSpPr>
      <p:grpSpPr>
        <a:xfrm>
          <a:off x="0" y="0"/>
          <a:ext cx="0" cy="0"/>
          <a:chOff x="0" y="0"/>
          <a:chExt cx="0" cy="0"/>
        </a:xfrm>
      </p:grpSpPr>
      <p:sp>
        <p:nvSpPr>
          <p:cNvPr id="155" name="Google Shape;155;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56" name="Google Shape;15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7"/>
        <p:cNvGrpSpPr/>
        <p:nvPr/>
      </p:nvGrpSpPr>
      <p:grpSpPr>
        <a:xfrm>
          <a:off x="0" y="0"/>
          <a:ext cx="0" cy="0"/>
          <a:chOff x="0" y="0"/>
          <a:chExt cx="0" cy="0"/>
        </a:xfrm>
      </p:grpSpPr>
      <p:sp>
        <p:nvSpPr>
          <p:cNvPr id="158" name="Google Shape;158;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9" name="Google Shape;159;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60" name="Google Shape;16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61"/>
        <p:cNvGrpSpPr/>
        <p:nvPr/>
      </p:nvGrpSpPr>
      <p:grpSpPr>
        <a:xfrm>
          <a:off x="0" y="0"/>
          <a:ext cx="0" cy="0"/>
          <a:chOff x="0" y="0"/>
          <a:chExt cx="0" cy="0"/>
        </a:xfrm>
      </p:grpSpPr>
      <p:sp>
        <p:nvSpPr>
          <p:cNvPr id="162" name="Google Shape;16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3" name="Google Shape;163;p23"/>
          <p:cNvSpPr txBox="1">
            <a:spLocks noGrp="1"/>
          </p:cNvSpPr>
          <p:nvPr>
            <p:ph type="title"/>
          </p:nvPr>
        </p:nvSpPr>
        <p:spPr>
          <a:xfrm>
            <a:off x="391150" y="264025"/>
            <a:ext cx="4058100" cy="107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atin typeface="Muli"/>
                <a:ea typeface="Muli"/>
                <a:cs typeface="Muli"/>
                <a:sym typeface="Muli"/>
              </a:defRPr>
            </a:lvl1pPr>
            <a:lvl2pPr lvl="1" algn="l">
              <a:lnSpc>
                <a:spcPct val="100000"/>
              </a:lnSpc>
              <a:spcBef>
                <a:spcPts val="0"/>
              </a:spcBef>
              <a:spcAft>
                <a:spcPts val="0"/>
              </a:spcAft>
              <a:buSzPts val="2800"/>
              <a:buNone/>
              <a:defRPr>
                <a:latin typeface="Muli"/>
                <a:ea typeface="Muli"/>
                <a:cs typeface="Muli"/>
                <a:sym typeface="Muli"/>
              </a:defRPr>
            </a:lvl2pPr>
            <a:lvl3pPr lvl="2" algn="l">
              <a:lnSpc>
                <a:spcPct val="100000"/>
              </a:lnSpc>
              <a:spcBef>
                <a:spcPts val="0"/>
              </a:spcBef>
              <a:spcAft>
                <a:spcPts val="0"/>
              </a:spcAft>
              <a:buSzPts val="2800"/>
              <a:buNone/>
              <a:defRPr>
                <a:latin typeface="Muli"/>
                <a:ea typeface="Muli"/>
                <a:cs typeface="Muli"/>
                <a:sym typeface="Muli"/>
              </a:defRPr>
            </a:lvl3pPr>
            <a:lvl4pPr lvl="3" algn="l">
              <a:lnSpc>
                <a:spcPct val="100000"/>
              </a:lnSpc>
              <a:spcBef>
                <a:spcPts val="0"/>
              </a:spcBef>
              <a:spcAft>
                <a:spcPts val="0"/>
              </a:spcAft>
              <a:buSzPts val="2800"/>
              <a:buNone/>
              <a:defRPr>
                <a:latin typeface="Muli"/>
                <a:ea typeface="Muli"/>
                <a:cs typeface="Muli"/>
                <a:sym typeface="Muli"/>
              </a:defRPr>
            </a:lvl4pPr>
            <a:lvl5pPr lvl="4" algn="l">
              <a:lnSpc>
                <a:spcPct val="100000"/>
              </a:lnSpc>
              <a:spcBef>
                <a:spcPts val="0"/>
              </a:spcBef>
              <a:spcAft>
                <a:spcPts val="0"/>
              </a:spcAft>
              <a:buSzPts val="2800"/>
              <a:buNone/>
              <a:defRPr>
                <a:latin typeface="Muli"/>
                <a:ea typeface="Muli"/>
                <a:cs typeface="Muli"/>
                <a:sym typeface="Muli"/>
              </a:defRPr>
            </a:lvl5pPr>
            <a:lvl6pPr lvl="5" algn="l">
              <a:lnSpc>
                <a:spcPct val="100000"/>
              </a:lnSpc>
              <a:spcBef>
                <a:spcPts val="0"/>
              </a:spcBef>
              <a:spcAft>
                <a:spcPts val="0"/>
              </a:spcAft>
              <a:buSzPts val="2800"/>
              <a:buNone/>
              <a:defRPr>
                <a:latin typeface="Muli"/>
                <a:ea typeface="Muli"/>
                <a:cs typeface="Muli"/>
                <a:sym typeface="Muli"/>
              </a:defRPr>
            </a:lvl6pPr>
            <a:lvl7pPr lvl="6" algn="l">
              <a:lnSpc>
                <a:spcPct val="100000"/>
              </a:lnSpc>
              <a:spcBef>
                <a:spcPts val="0"/>
              </a:spcBef>
              <a:spcAft>
                <a:spcPts val="0"/>
              </a:spcAft>
              <a:buSzPts val="2800"/>
              <a:buNone/>
              <a:defRPr>
                <a:latin typeface="Muli"/>
                <a:ea typeface="Muli"/>
                <a:cs typeface="Muli"/>
                <a:sym typeface="Muli"/>
              </a:defRPr>
            </a:lvl7pPr>
            <a:lvl8pPr lvl="7" algn="l">
              <a:lnSpc>
                <a:spcPct val="100000"/>
              </a:lnSpc>
              <a:spcBef>
                <a:spcPts val="0"/>
              </a:spcBef>
              <a:spcAft>
                <a:spcPts val="0"/>
              </a:spcAft>
              <a:buSzPts val="2800"/>
              <a:buNone/>
              <a:defRPr>
                <a:latin typeface="Muli"/>
                <a:ea typeface="Muli"/>
                <a:cs typeface="Muli"/>
                <a:sym typeface="Muli"/>
              </a:defRPr>
            </a:lvl8pPr>
            <a:lvl9pPr lvl="8" algn="l">
              <a:lnSpc>
                <a:spcPct val="100000"/>
              </a:lnSpc>
              <a:spcBef>
                <a:spcPts val="0"/>
              </a:spcBef>
              <a:spcAft>
                <a:spcPts val="0"/>
              </a:spcAft>
              <a:buSzPts val="2800"/>
              <a:buNone/>
              <a:defRPr>
                <a:latin typeface="Muli"/>
                <a:ea typeface="Muli"/>
                <a:cs typeface="Muli"/>
                <a:sym typeface="Muli"/>
              </a:defRPr>
            </a:lvl9pPr>
          </a:lstStyle>
          <a:p>
            <a:endParaRPr/>
          </a:p>
        </p:txBody>
      </p:sp>
      <p:sp>
        <p:nvSpPr>
          <p:cNvPr id="164" name="Google Shape;164;p23"/>
          <p:cNvSpPr txBox="1">
            <a:spLocks noGrp="1"/>
          </p:cNvSpPr>
          <p:nvPr>
            <p:ph type="body" idx="1"/>
          </p:nvPr>
        </p:nvSpPr>
        <p:spPr>
          <a:xfrm>
            <a:off x="547600" y="1388425"/>
            <a:ext cx="3598500" cy="366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65"/>
        <p:cNvGrpSpPr/>
        <p:nvPr/>
      </p:nvGrpSpPr>
      <p:grpSpPr>
        <a:xfrm>
          <a:off x="0" y="0"/>
          <a:ext cx="0" cy="0"/>
          <a:chOff x="0" y="0"/>
          <a:chExt cx="0" cy="0"/>
        </a:xfrm>
      </p:grpSpPr>
      <p:sp>
        <p:nvSpPr>
          <p:cNvPr id="166" name="Google Shape;16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p24"/>
          <p:cNvSpPr/>
          <p:nvPr/>
        </p:nvSpPr>
        <p:spPr>
          <a:xfrm>
            <a:off x="0" y="0"/>
            <a:ext cx="3778500" cy="5143500"/>
          </a:xfrm>
          <a:prstGeom prst="rect">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4"/>
          <p:cNvSpPr txBox="1">
            <a:spLocks noGrp="1"/>
          </p:cNvSpPr>
          <p:nvPr>
            <p:ph type="title"/>
          </p:nvPr>
        </p:nvSpPr>
        <p:spPr>
          <a:xfrm>
            <a:off x="370625" y="687000"/>
            <a:ext cx="3588600" cy="176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defRPr>
            </a:lvl2pPr>
            <a:lvl3pPr lvl="2" algn="l">
              <a:lnSpc>
                <a:spcPct val="100000"/>
              </a:lnSpc>
              <a:spcBef>
                <a:spcPts val="0"/>
              </a:spcBef>
              <a:spcAft>
                <a:spcPts val="0"/>
              </a:spcAft>
              <a:buSzPts val="2800"/>
              <a:buNone/>
              <a:defRPr sz="3600">
                <a:solidFill>
                  <a:srgbClr val="FFFFFF"/>
                </a:solidFill>
              </a:defRPr>
            </a:lvl3pPr>
            <a:lvl4pPr lvl="3" algn="l">
              <a:lnSpc>
                <a:spcPct val="100000"/>
              </a:lnSpc>
              <a:spcBef>
                <a:spcPts val="0"/>
              </a:spcBef>
              <a:spcAft>
                <a:spcPts val="0"/>
              </a:spcAft>
              <a:buSzPts val="2800"/>
              <a:buNone/>
              <a:defRPr sz="3600">
                <a:solidFill>
                  <a:srgbClr val="FFFFFF"/>
                </a:solidFill>
              </a:defRPr>
            </a:lvl4pPr>
            <a:lvl5pPr lvl="4" algn="l">
              <a:lnSpc>
                <a:spcPct val="100000"/>
              </a:lnSpc>
              <a:spcBef>
                <a:spcPts val="0"/>
              </a:spcBef>
              <a:spcAft>
                <a:spcPts val="0"/>
              </a:spcAft>
              <a:buSzPts val="2800"/>
              <a:buNone/>
              <a:defRPr sz="3600">
                <a:solidFill>
                  <a:srgbClr val="FFFFFF"/>
                </a:solidFill>
              </a:defRPr>
            </a:lvl5pPr>
            <a:lvl6pPr lvl="5" algn="l">
              <a:lnSpc>
                <a:spcPct val="100000"/>
              </a:lnSpc>
              <a:spcBef>
                <a:spcPts val="0"/>
              </a:spcBef>
              <a:spcAft>
                <a:spcPts val="0"/>
              </a:spcAft>
              <a:buSzPts val="2800"/>
              <a:buNone/>
              <a:defRPr sz="3600">
                <a:solidFill>
                  <a:srgbClr val="FFFFFF"/>
                </a:solidFill>
              </a:defRPr>
            </a:lvl6pPr>
            <a:lvl7pPr lvl="6" algn="l">
              <a:lnSpc>
                <a:spcPct val="100000"/>
              </a:lnSpc>
              <a:spcBef>
                <a:spcPts val="0"/>
              </a:spcBef>
              <a:spcAft>
                <a:spcPts val="0"/>
              </a:spcAft>
              <a:buSzPts val="2800"/>
              <a:buNone/>
              <a:defRPr sz="3600">
                <a:solidFill>
                  <a:srgbClr val="FFFFFF"/>
                </a:solidFill>
              </a:defRPr>
            </a:lvl7pPr>
            <a:lvl8pPr lvl="7" algn="l">
              <a:lnSpc>
                <a:spcPct val="100000"/>
              </a:lnSpc>
              <a:spcBef>
                <a:spcPts val="0"/>
              </a:spcBef>
              <a:spcAft>
                <a:spcPts val="0"/>
              </a:spcAft>
              <a:buSzPts val="2800"/>
              <a:buNone/>
              <a:defRPr sz="3600">
                <a:solidFill>
                  <a:srgbClr val="FFFFFF"/>
                </a:solidFill>
              </a:defRPr>
            </a:lvl8pPr>
            <a:lvl9pPr lvl="8" algn="l">
              <a:lnSpc>
                <a:spcPct val="100000"/>
              </a:lnSpc>
              <a:spcBef>
                <a:spcPts val="0"/>
              </a:spcBef>
              <a:spcAft>
                <a:spcPts val="0"/>
              </a:spcAft>
              <a:buSzPts val="2800"/>
              <a:buNone/>
              <a:defRPr sz="3600">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5"/>
          <p:cNvSpPr txBox="1">
            <a:spLocks noGrp="1"/>
          </p:cNvSpPr>
          <p:nvPr>
            <p:ph type="subTitle" idx="1"/>
          </p:nvPr>
        </p:nvSpPr>
        <p:spPr>
          <a:xfrm>
            <a:off x="752950" y="3500700"/>
            <a:ext cx="3109500" cy="1162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a:solidFill>
                  <a:srgbClr val="79B29D"/>
                </a:solidFill>
                <a:latin typeface="Muli"/>
                <a:ea typeface="Muli"/>
                <a:cs typeface="Muli"/>
                <a:sym typeface="Muli"/>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32"/>
        <p:cNvGrpSpPr/>
        <p:nvPr/>
      </p:nvGrpSpPr>
      <p:grpSpPr>
        <a:xfrm>
          <a:off x="0" y="0"/>
          <a:ext cx="0" cy="0"/>
          <a:chOff x="0" y="0"/>
          <a:chExt cx="0" cy="0"/>
        </a:xfrm>
      </p:grpSpPr>
      <p:sp>
        <p:nvSpPr>
          <p:cNvPr id="33" name="Google Shape;33;p4"/>
          <p:cNvSpPr/>
          <p:nvPr/>
        </p:nvSpPr>
        <p:spPr>
          <a:xfrm>
            <a:off x="2147700" y="0"/>
            <a:ext cx="2595000" cy="5143500"/>
          </a:xfrm>
          <a:prstGeom prst="rect">
            <a:avLst/>
          </a:prstGeom>
          <a:solidFill>
            <a:srgbClr val="5477A7">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
          <p:cNvSpPr/>
          <p:nvPr/>
        </p:nvSpPr>
        <p:spPr>
          <a:xfrm>
            <a:off x="0" y="0"/>
            <a:ext cx="2147700" cy="5143500"/>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
          <p:cNvSpPr/>
          <p:nvPr/>
        </p:nvSpPr>
        <p:spPr>
          <a:xfrm>
            <a:off x="7119100" y="0"/>
            <a:ext cx="2025000" cy="5143500"/>
          </a:xfrm>
          <a:prstGeom prst="rect">
            <a:avLst/>
          </a:prstGeom>
          <a:solidFill>
            <a:srgbClr val="648DC6">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
          <p:cNvSpPr/>
          <p:nvPr/>
        </p:nvSpPr>
        <p:spPr>
          <a:xfrm>
            <a:off x="4742700" y="0"/>
            <a:ext cx="2376300" cy="5143500"/>
          </a:xfrm>
          <a:prstGeom prst="rect">
            <a:avLst/>
          </a:prstGeom>
          <a:solidFill>
            <a:srgbClr val="5A7FB3">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p:nvPr/>
        </p:nvSpPr>
        <p:spPr>
          <a:xfrm rot="5400000">
            <a:off x="2035125" y="-107150"/>
            <a:ext cx="2393100" cy="6463200"/>
          </a:xfrm>
          <a:prstGeom prst="rect">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
          <p:cNvSpPr txBox="1">
            <a:spLocks noGrp="1"/>
          </p:cNvSpPr>
          <p:nvPr>
            <p:ph type="title"/>
          </p:nvPr>
        </p:nvSpPr>
        <p:spPr>
          <a:xfrm>
            <a:off x="539025" y="2499500"/>
            <a:ext cx="5067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39" name="Google Shape;3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4"/>
          <p:cNvSpPr txBox="1">
            <a:spLocks noGrp="1"/>
          </p:cNvSpPr>
          <p:nvPr>
            <p:ph type="subTitle" idx="1"/>
          </p:nvPr>
        </p:nvSpPr>
        <p:spPr>
          <a:xfrm>
            <a:off x="539025" y="3575750"/>
            <a:ext cx="3828300" cy="4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sp>
        <p:nvSpPr>
          <p:cNvPr id="41" name="Google Shape;41;p4"/>
          <p:cNvSpPr/>
          <p:nvPr/>
        </p:nvSpPr>
        <p:spPr>
          <a:xfrm rot="5400000">
            <a:off x="5612775" y="2783050"/>
            <a:ext cx="2383800" cy="6828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42"/>
        <p:cNvGrpSpPr/>
        <p:nvPr/>
      </p:nvGrpSpPr>
      <p:grpSpPr>
        <a:xfrm>
          <a:off x="0" y="0"/>
          <a:ext cx="0" cy="0"/>
          <a:chOff x="0" y="0"/>
          <a:chExt cx="0" cy="0"/>
        </a:xfrm>
      </p:grpSpPr>
      <p:sp>
        <p:nvSpPr>
          <p:cNvPr id="43" name="Google Shape;4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5"/>
          <p:cNvSpPr/>
          <p:nvPr/>
        </p:nvSpPr>
        <p:spPr>
          <a:xfrm>
            <a:off x="0" y="0"/>
            <a:ext cx="3778500" cy="5143500"/>
          </a:xfrm>
          <a:prstGeom prst="rect">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
          <p:cNvSpPr txBox="1">
            <a:spLocks noGrp="1"/>
          </p:cNvSpPr>
          <p:nvPr>
            <p:ph type="title"/>
          </p:nvPr>
        </p:nvSpPr>
        <p:spPr>
          <a:xfrm>
            <a:off x="370625" y="687000"/>
            <a:ext cx="3588600" cy="176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latin typeface="Muli"/>
                <a:ea typeface="Muli"/>
                <a:cs typeface="Muli"/>
                <a:sym typeface="Muli"/>
              </a:defRPr>
            </a:lvl1pPr>
            <a:lvl2pPr lvl="1" algn="l">
              <a:lnSpc>
                <a:spcPct val="100000"/>
              </a:lnSpc>
              <a:spcBef>
                <a:spcPts val="0"/>
              </a:spcBef>
              <a:spcAft>
                <a:spcPts val="0"/>
              </a:spcAft>
              <a:buSzPts val="2800"/>
              <a:buNone/>
              <a:defRPr sz="4800">
                <a:solidFill>
                  <a:srgbClr val="FFFFFF"/>
                </a:solidFill>
              </a:defRPr>
            </a:lvl2pPr>
            <a:lvl3pPr lvl="2" algn="l">
              <a:lnSpc>
                <a:spcPct val="100000"/>
              </a:lnSpc>
              <a:spcBef>
                <a:spcPts val="0"/>
              </a:spcBef>
              <a:spcAft>
                <a:spcPts val="0"/>
              </a:spcAft>
              <a:buSzPts val="2800"/>
              <a:buNone/>
              <a:defRPr sz="4800">
                <a:solidFill>
                  <a:srgbClr val="FFFFFF"/>
                </a:solidFill>
              </a:defRPr>
            </a:lvl3pPr>
            <a:lvl4pPr lvl="3" algn="l">
              <a:lnSpc>
                <a:spcPct val="100000"/>
              </a:lnSpc>
              <a:spcBef>
                <a:spcPts val="0"/>
              </a:spcBef>
              <a:spcAft>
                <a:spcPts val="0"/>
              </a:spcAft>
              <a:buSzPts val="2800"/>
              <a:buNone/>
              <a:defRPr sz="4800">
                <a:solidFill>
                  <a:srgbClr val="FFFFFF"/>
                </a:solidFill>
              </a:defRPr>
            </a:lvl4pPr>
            <a:lvl5pPr lvl="4" algn="l">
              <a:lnSpc>
                <a:spcPct val="100000"/>
              </a:lnSpc>
              <a:spcBef>
                <a:spcPts val="0"/>
              </a:spcBef>
              <a:spcAft>
                <a:spcPts val="0"/>
              </a:spcAft>
              <a:buSzPts val="2800"/>
              <a:buNone/>
              <a:defRPr sz="4800">
                <a:solidFill>
                  <a:srgbClr val="FFFFFF"/>
                </a:solidFill>
              </a:defRPr>
            </a:lvl5pPr>
            <a:lvl6pPr lvl="5" algn="l">
              <a:lnSpc>
                <a:spcPct val="100000"/>
              </a:lnSpc>
              <a:spcBef>
                <a:spcPts val="0"/>
              </a:spcBef>
              <a:spcAft>
                <a:spcPts val="0"/>
              </a:spcAft>
              <a:buSzPts val="2800"/>
              <a:buNone/>
              <a:defRPr sz="4800">
                <a:solidFill>
                  <a:srgbClr val="FFFFFF"/>
                </a:solidFill>
              </a:defRPr>
            </a:lvl6pPr>
            <a:lvl7pPr lvl="6" algn="l">
              <a:lnSpc>
                <a:spcPct val="100000"/>
              </a:lnSpc>
              <a:spcBef>
                <a:spcPts val="0"/>
              </a:spcBef>
              <a:spcAft>
                <a:spcPts val="0"/>
              </a:spcAft>
              <a:buSzPts val="2800"/>
              <a:buNone/>
              <a:defRPr sz="4800">
                <a:solidFill>
                  <a:srgbClr val="FFFFFF"/>
                </a:solidFill>
              </a:defRPr>
            </a:lvl7pPr>
            <a:lvl8pPr lvl="7" algn="l">
              <a:lnSpc>
                <a:spcPct val="100000"/>
              </a:lnSpc>
              <a:spcBef>
                <a:spcPts val="0"/>
              </a:spcBef>
              <a:spcAft>
                <a:spcPts val="0"/>
              </a:spcAft>
              <a:buSzPts val="2800"/>
              <a:buNone/>
              <a:defRPr sz="4800">
                <a:solidFill>
                  <a:srgbClr val="FFFFFF"/>
                </a:solidFill>
              </a:defRPr>
            </a:lvl8pPr>
            <a:lvl9pPr lvl="8" algn="l">
              <a:lnSpc>
                <a:spcPct val="100000"/>
              </a:lnSpc>
              <a:spcBef>
                <a:spcPts val="0"/>
              </a:spcBef>
              <a:spcAft>
                <a:spcPts val="0"/>
              </a:spcAft>
              <a:buSzPts val="2800"/>
              <a:buNone/>
              <a:defRPr sz="4800">
                <a:solidFill>
                  <a:srgbClr val="FFFFFF"/>
                </a:solidFill>
              </a:defRPr>
            </a:lvl9pPr>
          </a:lstStyle>
          <a:p>
            <a:endParaRPr/>
          </a:p>
        </p:txBody>
      </p:sp>
      <p:sp>
        <p:nvSpPr>
          <p:cNvPr id="46" name="Google Shape;46;p5"/>
          <p:cNvSpPr txBox="1">
            <a:spLocks noGrp="1"/>
          </p:cNvSpPr>
          <p:nvPr>
            <p:ph type="subTitle" idx="1"/>
          </p:nvPr>
        </p:nvSpPr>
        <p:spPr>
          <a:xfrm>
            <a:off x="533325" y="3001125"/>
            <a:ext cx="3082500" cy="723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Sides 2">
  <p:cSld name="BLANK_1_2">
    <p:spTree>
      <p:nvGrpSpPr>
        <p:cNvPr id="1" name="Shape 47"/>
        <p:cNvGrpSpPr/>
        <p:nvPr/>
      </p:nvGrpSpPr>
      <p:grpSpPr>
        <a:xfrm>
          <a:off x="0" y="0"/>
          <a:ext cx="0" cy="0"/>
          <a:chOff x="0" y="0"/>
          <a:chExt cx="0" cy="0"/>
        </a:xfrm>
      </p:grpSpPr>
      <p:sp>
        <p:nvSpPr>
          <p:cNvPr id="48" name="Google Shape;4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6"/>
          <p:cNvSpPr/>
          <p:nvPr/>
        </p:nvSpPr>
        <p:spPr>
          <a:xfrm>
            <a:off x="4537225" y="0"/>
            <a:ext cx="4606800" cy="5143500"/>
          </a:xfrm>
          <a:prstGeom prst="rect">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
          <p:cNvSpPr txBox="1">
            <a:spLocks noGrp="1"/>
          </p:cNvSpPr>
          <p:nvPr>
            <p:ph type="subTitle" idx="1"/>
          </p:nvPr>
        </p:nvSpPr>
        <p:spPr>
          <a:xfrm>
            <a:off x="752950" y="3500700"/>
            <a:ext cx="3109500" cy="1162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a:solidFill>
                  <a:srgbClr val="5E85B9"/>
                </a:solidFill>
                <a:latin typeface="Muli"/>
                <a:ea typeface="Muli"/>
                <a:cs typeface="Muli"/>
                <a:sym typeface="Muli"/>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1" name="Google Shape;51;p6"/>
          <p:cNvSpPr txBox="1">
            <a:spLocks noGrp="1"/>
          </p:cNvSpPr>
          <p:nvPr>
            <p:ph type="subTitle" idx="2"/>
          </p:nvPr>
        </p:nvSpPr>
        <p:spPr>
          <a:xfrm>
            <a:off x="5285875" y="3500700"/>
            <a:ext cx="3109500" cy="1162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spTree>
      <p:nvGrpSpPr>
        <p:cNvPr id="1" name="Shape 52"/>
        <p:cNvGrpSpPr/>
        <p:nvPr/>
      </p:nvGrpSpPr>
      <p:grpSpPr>
        <a:xfrm>
          <a:off x="0" y="0"/>
          <a:ext cx="0" cy="0"/>
          <a:chOff x="0" y="0"/>
          <a:chExt cx="0" cy="0"/>
        </a:xfrm>
      </p:grpSpPr>
      <p:sp>
        <p:nvSpPr>
          <p:cNvPr id="53" name="Google Shape;53;p7"/>
          <p:cNvSpPr/>
          <p:nvPr/>
        </p:nvSpPr>
        <p:spPr>
          <a:xfrm rot="5400000">
            <a:off x="2005200" y="-1993650"/>
            <a:ext cx="5133600" cy="9130800"/>
          </a:xfrm>
          <a:prstGeom prst="rect">
            <a:avLst/>
          </a:prstGeom>
          <a:solidFill>
            <a:srgbClr val="38444A">
              <a:alpha val="4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7"/>
          <p:cNvSpPr txBox="1">
            <a:spLocks noGrp="1"/>
          </p:cNvSpPr>
          <p:nvPr>
            <p:ph type="title"/>
          </p:nvPr>
        </p:nvSpPr>
        <p:spPr>
          <a:xfrm>
            <a:off x="539025" y="2347100"/>
            <a:ext cx="5067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5" name="Google Shape;5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7"/>
          <p:cNvSpPr txBox="1">
            <a:spLocks noGrp="1"/>
          </p:cNvSpPr>
          <p:nvPr>
            <p:ph type="subTitle" idx="1"/>
          </p:nvPr>
        </p:nvSpPr>
        <p:spPr>
          <a:xfrm>
            <a:off x="539025" y="3575750"/>
            <a:ext cx="3828300" cy="4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grpSp>
        <p:nvGrpSpPr>
          <p:cNvPr id="57" name="Google Shape;57;p7"/>
          <p:cNvGrpSpPr/>
          <p:nvPr/>
        </p:nvGrpSpPr>
        <p:grpSpPr>
          <a:xfrm>
            <a:off x="684763" y="3506750"/>
            <a:ext cx="3536825" cy="69000"/>
            <a:chOff x="684763" y="3506750"/>
            <a:chExt cx="3536825" cy="69000"/>
          </a:xfrm>
        </p:grpSpPr>
        <p:sp>
          <p:nvSpPr>
            <p:cNvPr id="58" name="Google Shape;58;p7"/>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7"/>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7"/>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7"/>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7"/>
          <p:cNvSpPr txBox="1">
            <a:spLocks noGrp="1"/>
          </p:cNvSpPr>
          <p:nvPr>
            <p:ph type="subTitle" idx="2"/>
          </p:nvPr>
        </p:nvSpPr>
        <p:spPr>
          <a:xfrm>
            <a:off x="656400" y="1685100"/>
            <a:ext cx="5182800" cy="344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1000">
                <a:solidFill>
                  <a:srgbClr val="FFFFFF"/>
                </a:solidFill>
                <a:latin typeface="Muli"/>
                <a:ea typeface="Muli"/>
                <a:cs typeface="Muli"/>
                <a:sym typeface="Muli"/>
              </a:defRPr>
            </a:lvl1pPr>
            <a:lvl2pPr lvl="1" algn="l">
              <a:lnSpc>
                <a:spcPct val="115000"/>
              </a:lnSpc>
              <a:spcBef>
                <a:spcPts val="1600"/>
              </a:spcBef>
              <a:spcAft>
                <a:spcPts val="0"/>
              </a:spcAft>
              <a:buSzPts val="1400"/>
              <a:buNone/>
              <a:defRPr sz="1000">
                <a:solidFill>
                  <a:srgbClr val="FFFFFF"/>
                </a:solidFill>
                <a:latin typeface="Muli"/>
                <a:ea typeface="Muli"/>
                <a:cs typeface="Muli"/>
                <a:sym typeface="Muli"/>
              </a:defRPr>
            </a:lvl2pPr>
            <a:lvl3pPr lvl="2" algn="l">
              <a:lnSpc>
                <a:spcPct val="115000"/>
              </a:lnSpc>
              <a:spcBef>
                <a:spcPts val="1600"/>
              </a:spcBef>
              <a:spcAft>
                <a:spcPts val="0"/>
              </a:spcAft>
              <a:buSzPts val="1400"/>
              <a:buNone/>
              <a:defRPr sz="1000">
                <a:solidFill>
                  <a:srgbClr val="FFFFFF"/>
                </a:solidFill>
                <a:latin typeface="Muli"/>
                <a:ea typeface="Muli"/>
                <a:cs typeface="Muli"/>
                <a:sym typeface="Muli"/>
              </a:defRPr>
            </a:lvl3pPr>
            <a:lvl4pPr lvl="3" algn="l">
              <a:lnSpc>
                <a:spcPct val="115000"/>
              </a:lnSpc>
              <a:spcBef>
                <a:spcPts val="1600"/>
              </a:spcBef>
              <a:spcAft>
                <a:spcPts val="0"/>
              </a:spcAft>
              <a:buSzPts val="1400"/>
              <a:buNone/>
              <a:defRPr sz="1000">
                <a:solidFill>
                  <a:srgbClr val="FFFFFF"/>
                </a:solidFill>
                <a:latin typeface="Muli"/>
                <a:ea typeface="Muli"/>
                <a:cs typeface="Muli"/>
                <a:sym typeface="Muli"/>
              </a:defRPr>
            </a:lvl4pPr>
            <a:lvl5pPr lvl="4" algn="l">
              <a:lnSpc>
                <a:spcPct val="115000"/>
              </a:lnSpc>
              <a:spcBef>
                <a:spcPts val="1600"/>
              </a:spcBef>
              <a:spcAft>
                <a:spcPts val="0"/>
              </a:spcAft>
              <a:buSzPts val="1400"/>
              <a:buNone/>
              <a:defRPr sz="1000">
                <a:solidFill>
                  <a:srgbClr val="FFFFFF"/>
                </a:solidFill>
                <a:latin typeface="Muli"/>
                <a:ea typeface="Muli"/>
                <a:cs typeface="Muli"/>
                <a:sym typeface="Muli"/>
              </a:defRPr>
            </a:lvl5pPr>
            <a:lvl6pPr lvl="5" algn="l">
              <a:lnSpc>
                <a:spcPct val="115000"/>
              </a:lnSpc>
              <a:spcBef>
                <a:spcPts val="1600"/>
              </a:spcBef>
              <a:spcAft>
                <a:spcPts val="0"/>
              </a:spcAft>
              <a:buSzPts val="1400"/>
              <a:buNone/>
              <a:defRPr sz="1000">
                <a:solidFill>
                  <a:srgbClr val="FFFFFF"/>
                </a:solidFill>
                <a:latin typeface="Muli"/>
                <a:ea typeface="Muli"/>
                <a:cs typeface="Muli"/>
                <a:sym typeface="Muli"/>
              </a:defRPr>
            </a:lvl6pPr>
            <a:lvl7pPr lvl="6" algn="l">
              <a:lnSpc>
                <a:spcPct val="115000"/>
              </a:lnSpc>
              <a:spcBef>
                <a:spcPts val="1600"/>
              </a:spcBef>
              <a:spcAft>
                <a:spcPts val="0"/>
              </a:spcAft>
              <a:buSzPts val="1400"/>
              <a:buNone/>
              <a:defRPr sz="1000">
                <a:solidFill>
                  <a:srgbClr val="FFFFFF"/>
                </a:solidFill>
                <a:latin typeface="Muli"/>
                <a:ea typeface="Muli"/>
                <a:cs typeface="Muli"/>
                <a:sym typeface="Muli"/>
              </a:defRPr>
            </a:lvl7pPr>
            <a:lvl8pPr lvl="7" algn="l">
              <a:lnSpc>
                <a:spcPct val="115000"/>
              </a:lnSpc>
              <a:spcBef>
                <a:spcPts val="1600"/>
              </a:spcBef>
              <a:spcAft>
                <a:spcPts val="0"/>
              </a:spcAft>
              <a:buSzPts val="1400"/>
              <a:buNone/>
              <a:defRPr sz="1000">
                <a:solidFill>
                  <a:srgbClr val="FFFFFF"/>
                </a:solidFill>
                <a:latin typeface="Muli"/>
                <a:ea typeface="Muli"/>
                <a:cs typeface="Muli"/>
                <a:sym typeface="Muli"/>
              </a:defRPr>
            </a:lvl8pPr>
            <a:lvl9pPr lvl="8" algn="l">
              <a:lnSpc>
                <a:spcPct val="115000"/>
              </a:lnSpc>
              <a:spcBef>
                <a:spcPts val="1600"/>
              </a:spcBef>
              <a:spcAft>
                <a:spcPts val="1600"/>
              </a:spcAft>
              <a:buSzPts val="1400"/>
              <a:buNone/>
              <a:defRPr sz="1000">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1 1 1">
  <p:cSld name="TITLE_1_1_1">
    <p:bg>
      <p:bgPr>
        <a:noFill/>
        <a:effectLst/>
      </p:bgPr>
    </p:bg>
    <p:spTree>
      <p:nvGrpSpPr>
        <p:cNvPr id="1" name="Shape 63"/>
        <p:cNvGrpSpPr/>
        <p:nvPr/>
      </p:nvGrpSpPr>
      <p:grpSpPr>
        <a:xfrm>
          <a:off x="0" y="0"/>
          <a:ext cx="0" cy="0"/>
          <a:chOff x="0" y="0"/>
          <a:chExt cx="0" cy="0"/>
        </a:xfrm>
      </p:grpSpPr>
      <p:sp>
        <p:nvSpPr>
          <p:cNvPr id="64" name="Google Shape;64;p8"/>
          <p:cNvSpPr/>
          <p:nvPr/>
        </p:nvSpPr>
        <p:spPr>
          <a:xfrm rot="10800000" flipH="1">
            <a:off x="1404025" y="46600"/>
            <a:ext cx="3121800" cy="2502300"/>
          </a:xfrm>
          <a:prstGeom prst="parallelogram">
            <a:avLst>
              <a:gd name="adj" fmla="val 55860"/>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8"/>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8"/>
          <p:cNvSpPr txBox="1">
            <a:spLocks noGrp="1"/>
          </p:cNvSpPr>
          <p:nvPr>
            <p:ph type="title"/>
          </p:nvPr>
        </p:nvSpPr>
        <p:spPr>
          <a:xfrm>
            <a:off x="2608825" y="753700"/>
            <a:ext cx="6424500" cy="80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latin typeface="Muli"/>
                <a:ea typeface="Muli"/>
                <a:cs typeface="Muli"/>
                <a:sym typeface="Muli"/>
              </a:defRPr>
            </a:lvl2pPr>
            <a:lvl3pPr lvl="2" algn="l">
              <a:lnSpc>
                <a:spcPct val="100000"/>
              </a:lnSpc>
              <a:spcBef>
                <a:spcPts val="0"/>
              </a:spcBef>
              <a:spcAft>
                <a:spcPts val="0"/>
              </a:spcAft>
              <a:buSzPts val="2800"/>
              <a:buNone/>
              <a:defRPr sz="3600">
                <a:solidFill>
                  <a:srgbClr val="FFFFFF"/>
                </a:solidFill>
                <a:latin typeface="Muli"/>
                <a:ea typeface="Muli"/>
                <a:cs typeface="Muli"/>
                <a:sym typeface="Muli"/>
              </a:defRPr>
            </a:lvl3pPr>
            <a:lvl4pPr lvl="3" algn="l">
              <a:lnSpc>
                <a:spcPct val="100000"/>
              </a:lnSpc>
              <a:spcBef>
                <a:spcPts val="0"/>
              </a:spcBef>
              <a:spcAft>
                <a:spcPts val="0"/>
              </a:spcAft>
              <a:buSzPts val="2800"/>
              <a:buNone/>
              <a:defRPr sz="3600">
                <a:solidFill>
                  <a:srgbClr val="FFFFFF"/>
                </a:solidFill>
                <a:latin typeface="Muli"/>
                <a:ea typeface="Muli"/>
                <a:cs typeface="Muli"/>
                <a:sym typeface="Muli"/>
              </a:defRPr>
            </a:lvl4pPr>
            <a:lvl5pPr lvl="4" algn="l">
              <a:lnSpc>
                <a:spcPct val="100000"/>
              </a:lnSpc>
              <a:spcBef>
                <a:spcPts val="0"/>
              </a:spcBef>
              <a:spcAft>
                <a:spcPts val="0"/>
              </a:spcAft>
              <a:buSzPts val="2800"/>
              <a:buNone/>
              <a:defRPr sz="3600">
                <a:solidFill>
                  <a:srgbClr val="FFFFFF"/>
                </a:solidFill>
                <a:latin typeface="Muli"/>
                <a:ea typeface="Muli"/>
                <a:cs typeface="Muli"/>
                <a:sym typeface="Muli"/>
              </a:defRPr>
            </a:lvl5pPr>
            <a:lvl6pPr lvl="5" algn="l">
              <a:lnSpc>
                <a:spcPct val="100000"/>
              </a:lnSpc>
              <a:spcBef>
                <a:spcPts val="0"/>
              </a:spcBef>
              <a:spcAft>
                <a:spcPts val="0"/>
              </a:spcAft>
              <a:buSzPts val="2800"/>
              <a:buNone/>
              <a:defRPr sz="3600">
                <a:solidFill>
                  <a:srgbClr val="FFFFFF"/>
                </a:solidFill>
                <a:latin typeface="Muli"/>
                <a:ea typeface="Muli"/>
                <a:cs typeface="Muli"/>
                <a:sym typeface="Muli"/>
              </a:defRPr>
            </a:lvl6pPr>
            <a:lvl7pPr lvl="6" algn="l">
              <a:lnSpc>
                <a:spcPct val="100000"/>
              </a:lnSpc>
              <a:spcBef>
                <a:spcPts val="0"/>
              </a:spcBef>
              <a:spcAft>
                <a:spcPts val="0"/>
              </a:spcAft>
              <a:buSzPts val="2800"/>
              <a:buNone/>
              <a:defRPr sz="3600">
                <a:solidFill>
                  <a:srgbClr val="FFFFFF"/>
                </a:solidFill>
                <a:latin typeface="Muli"/>
                <a:ea typeface="Muli"/>
                <a:cs typeface="Muli"/>
                <a:sym typeface="Muli"/>
              </a:defRPr>
            </a:lvl7pPr>
            <a:lvl8pPr lvl="7" algn="l">
              <a:lnSpc>
                <a:spcPct val="100000"/>
              </a:lnSpc>
              <a:spcBef>
                <a:spcPts val="0"/>
              </a:spcBef>
              <a:spcAft>
                <a:spcPts val="0"/>
              </a:spcAft>
              <a:buSzPts val="2800"/>
              <a:buNone/>
              <a:defRPr sz="3600">
                <a:solidFill>
                  <a:srgbClr val="FFFFFF"/>
                </a:solidFill>
                <a:latin typeface="Muli"/>
                <a:ea typeface="Muli"/>
                <a:cs typeface="Muli"/>
                <a:sym typeface="Muli"/>
              </a:defRPr>
            </a:lvl8pPr>
            <a:lvl9pPr lvl="8" algn="l">
              <a:lnSpc>
                <a:spcPct val="100000"/>
              </a:lnSpc>
              <a:spcBef>
                <a:spcPts val="0"/>
              </a:spcBef>
              <a:spcAft>
                <a:spcPts val="0"/>
              </a:spcAft>
              <a:buSzPts val="2800"/>
              <a:buNone/>
              <a:defRPr sz="3600">
                <a:solidFill>
                  <a:srgbClr val="FFFFFF"/>
                </a:solidFill>
                <a:latin typeface="Muli"/>
                <a:ea typeface="Muli"/>
                <a:cs typeface="Muli"/>
                <a:sym typeface="Muli"/>
              </a:defRPr>
            </a:lvl9pPr>
          </a:lstStyle>
          <a:p>
            <a:endParaRPr/>
          </a:p>
        </p:txBody>
      </p:sp>
      <p:sp>
        <p:nvSpPr>
          <p:cNvPr id="69" name="Google Shape;69;p8"/>
          <p:cNvSpPr txBox="1">
            <a:spLocks noGrp="1"/>
          </p:cNvSpPr>
          <p:nvPr>
            <p:ph type="subTitle" idx="1"/>
          </p:nvPr>
        </p:nvSpPr>
        <p:spPr>
          <a:xfrm>
            <a:off x="4789525" y="1359950"/>
            <a:ext cx="4243800" cy="393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a:solidFill>
                  <a:srgbClr val="9FC5E8"/>
                </a:solidFill>
                <a:latin typeface="Muli"/>
                <a:ea typeface="Muli"/>
                <a:cs typeface="Muli"/>
                <a:sym typeface="Muli"/>
              </a:defRPr>
            </a:lvl1pPr>
            <a:lvl2pPr lvl="1" algn="l">
              <a:lnSpc>
                <a:spcPct val="115000"/>
              </a:lnSpc>
              <a:spcBef>
                <a:spcPts val="1600"/>
              </a:spcBef>
              <a:spcAft>
                <a:spcPts val="0"/>
              </a:spcAft>
              <a:buSzPts val="1400"/>
              <a:buNone/>
              <a:defRPr>
                <a:solidFill>
                  <a:srgbClr val="9FC5E8"/>
                </a:solidFill>
                <a:latin typeface="Muli"/>
                <a:ea typeface="Muli"/>
                <a:cs typeface="Muli"/>
                <a:sym typeface="Muli"/>
              </a:defRPr>
            </a:lvl2pPr>
            <a:lvl3pPr lvl="2" algn="l">
              <a:lnSpc>
                <a:spcPct val="115000"/>
              </a:lnSpc>
              <a:spcBef>
                <a:spcPts val="1600"/>
              </a:spcBef>
              <a:spcAft>
                <a:spcPts val="0"/>
              </a:spcAft>
              <a:buSzPts val="1400"/>
              <a:buNone/>
              <a:defRPr>
                <a:solidFill>
                  <a:srgbClr val="9FC5E8"/>
                </a:solidFill>
                <a:latin typeface="Muli"/>
                <a:ea typeface="Muli"/>
                <a:cs typeface="Muli"/>
                <a:sym typeface="Muli"/>
              </a:defRPr>
            </a:lvl3pPr>
            <a:lvl4pPr lvl="3" algn="l">
              <a:lnSpc>
                <a:spcPct val="115000"/>
              </a:lnSpc>
              <a:spcBef>
                <a:spcPts val="1600"/>
              </a:spcBef>
              <a:spcAft>
                <a:spcPts val="0"/>
              </a:spcAft>
              <a:buSzPts val="1400"/>
              <a:buNone/>
              <a:defRPr>
                <a:solidFill>
                  <a:srgbClr val="9FC5E8"/>
                </a:solidFill>
                <a:latin typeface="Muli"/>
                <a:ea typeface="Muli"/>
                <a:cs typeface="Muli"/>
                <a:sym typeface="Muli"/>
              </a:defRPr>
            </a:lvl4pPr>
            <a:lvl5pPr lvl="4" algn="l">
              <a:lnSpc>
                <a:spcPct val="115000"/>
              </a:lnSpc>
              <a:spcBef>
                <a:spcPts val="1600"/>
              </a:spcBef>
              <a:spcAft>
                <a:spcPts val="0"/>
              </a:spcAft>
              <a:buSzPts val="1400"/>
              <a:buNone/>
              <a:defRPr>
                <a:solidFill>
                  <a:srgbClr val="9FC5E8"/>
                </a:solidFill>
                <a:latin typeface="Muli"/>
                <a:ea typeface="Muli"/>
                <a:cs typeface="Muli"/>
                <a:sym typeface="Muli"/>
              </a:defRPr>
            </a:lvl5pPr>
            <a:lvl6pPr lvl="5" algn="l">
              <a:lnSpc>
                <a:spcPct val="115000"/>
              </a:lnSpc>
              <a:spcBef>
                <a:spcPts val="1600"/>
              </a:spcBef>
              <a:spcAft>
                <a:spcPts val="0"/>
              </a:spcAft>
              <a:buSzPts val="1400"/>
              <a:buNone/>
              <a:defRPr>
                <a:solidFill>
                  <a:srgbClr val="9FC5E8"/>
                </a:solidFill>
                <a:latin typeface="Muli"/>
                <a:ea typeface="Muli"/>
                <a:cs typeface="Muli"/>
                <a:sym typeface="Muli"/>
              </a:defRPr>
            </a:lvl6pPr>
            <a:lvl7pPr lvl="6" algn="l">
              <a:lnSpc>
                <a:spcPct val="115000"/>
              </a:lnSpc>
              <a:spcBef>
                <a:spcPts val="1600"/>
              </a:spcBef>
              <a:spcAft>
                <a:spcPts val="0"/>
              </a:spcAft>
              <a:buSzPts val="1400"/>
              <a:buNone/>
              <a:defRPr>
                <a:solidFill>
                  <a:srgbClr val="9FC5E8"/>
                </a:solidFill>
                <a:latin typeface="Muli"/>
                <a:ea typeface="Muli"/>
                <a:cs typeface="Muli"/>
                <a:sym typeface="Muli"/>
              </a:defRPr>
            </a:lvl7pPr>
            <a:lvl8pPr lvl="7" algn="l">
              <a:lnSpc>
                <a:spcPct val="115000"/>
              </a:lnSpc>
              <a:spcBef>
                <a:spcPts val="1600"/>
              </a:spcBef>
              <a:spcAft>
                <a:spcPts val="0"/>
              </a:spcAft>
              <a:buSzPts val="1400"/>
              <a:buNone/>
              <a:defRPr>
                <a:solidFill>
                  <a:srgbClr val="9FC5E8"/>
                </a:solidFill>
                <a:latin typeface="Muli"/>
                <a:ea typeface="Muli"/>
                <a:cs typeface="Muli"/>
                <a:sym typeface="Muli"/>
              </a:defRPr>
            </a:lvl8pPr>
            <a:lvl9pPr lvl="8" algn="l">
              <a:lnSpc>
                <a:spcPct val="115000"/>
              </a:lnSpc>
              <a:spcBef>
                <a:spcPts val="1600"/>
              </a:spcBef>
              <a:spcAft>
                <a:spcPts val="1600"/>
              </a:spcAft>
              <a:buSzPts val="1400"/>
              <a:buNone/>
              <a:defRPr>
                <a:solidFill>
                  <a:srgbClr val="9FC5E8"/>
                </a:solidFill>
                <a:latin typeface="Muli"/>
                <a:ea typeface="Muli"/>
                <a:cs typeface="Muli"/>
                <a:sym typeface="Muli"/>
              </a:defRPr>
            </a:lvl9pPr>
          </a:lstStyle>
          <a:p>
            <a:endParaRPr/>
          </a:p>
        </p:txBody>
      </p:sp>
      <p:sp>
        <p:nvSpPr>
          <p:cNvPr id="70" name="Google Shape;70;p8"/>
          <p:cNvSpPr txBox="1">
            <a:spLocks noGrp="1"/>
          </p:cNvSpPr>
          <p:nvPr>
            <p:ph type="subTitle" idx="2"/>
          </p:nvPr>
        </p:nvSpPr>
        <p:spPr>
          <a:xfrm>
            <a:off x="6520250" y="1741300"/>
            <a:ext cx="2513100" cy="410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1300">
                <a:solidFill>
                  <a:srgbClr val="FFFFFF"/>
                </a:solidFill>
                <a:latin typeface="Muli"/>
                <a:ea typeface="Muli"/>
                <a:cs typeface="Muli"/>
                <a:sym typeface="Muli"/>
              </a:defRPr>
            </a:lvl1pPr>
            <a:lvl2pPr lvl="1" algn="r">
              <a:lnSpc>
                <a:spcPct val="115000"/>
              </a:lnSpc>
              <a:spcBef>
                <a:spcPts val="1600"/>
              </a:spcBef>
              <a:spcAft>
                <a:spcPts val="0"/>
              </a:spcAft>
              <a:buSzPts val="1400"/>
              <a:buNone/>
              <a:defRPr sz="1300">
                <a:solidFill>
                  <a:srgbClr val="FFFFFF"/>
                </a:solidFill>
                <a:latin typeface="Muli"/>
                <a:ea typeface="Muli"/>
                <a:cs typeface="Muli"/>
                <a:sym typeface="Muli"/>
              </a:defRPr>
            </a:lvl2pPr>
            <a:lvl3pPr lvl="2" algn="r">
              <a:lnSpc>
                <a:spcPct val="115000"/>
              </a:lnSpc>
              <a:spcBef>
                <a:spcPts val="1600"/>
              </a:spcBef>
              <a:spcAft>
                <a:spcPts val="0"/>
              </a:spcAft>
              <a:buSzPts val="1400"/>
              <a:buNone/>
              <a:defRPr sz="1300">
                <a:solidFill>
                  <a:srgbClr val="FFFFFF"/>
                </a:solidFill>
                <a:latin typeface="Muli"/>
                <a:ea typeface="Muli"/>
                <a:cs typeface="Muli"/>
                <a:sym typeface="Muli"/>
              </a:defRPr>
            </a:lvl3pPr>
            <a:lvl4pPr lvl="3" algn="r">
              <a:lnSpc>
                <a:spcPct val="115000"/>
              </a:lnSpc>
              <a:spcBef>
                <a:spcPts val="1600"/>
              </a:spcBef>
              <a:spcAft>
                <a:spcPts val="0"/>
              </a:spcAft>
              <a:buSzPts val="1400"/>
              <a:buNone/>
              <a:defRPr sz="1300">
                <a:solidFill>
                  <a:srgbClr val="FFFFFF"/>
                </a:solidFill>
                <a:latin typeface="Muli"/>
                <a:ea typeface="Muli"/>
                <a:cs typeface="Muli"/>
                <a:sym typeface="Muli"/>
              </a:defRPr>
            </a:lvl4pPr>
            <a:lvl5pPr lvl="4" algn="r">
              <a:lnSpc>
                <a:spcPct val="115000"/>
              </a:lnSpc>
              <a:spcBef>
                <a:spcPts val="1600"/>
              </a:spcBef>
              <a:spcAft>
                <a:spcPts val="0"/>
              </a:spcAft>
              <a:buSzPts val="1400"/>
              <a:buNone/>
              <a:defRPr sz="1300">
                <a:solidFill>
                  <a:srgbClr val="FFFFFF"/>
                </a:solidFill>
                <a:latin typeface="Muli"/>
                <a:ea typeface="Muli"/>
                <a:cs typeface="Muli"/>
                <a:sym typeface="Muli"/>
              </a:defRPr>
            </a:lvl5pPr>
            <a:lvl6pPr lvl="5" algn="r">
              <a:lnSpc>
                <a:spcPct val="115000"/>
              </a:lnSpc>
              <a:spcBef>
                <a:spcPts val="1600"/>
              </a:spcBef>
              <a:spcAft>
                <a:spcPts val="0"/>
              </a:spcAft>
              <a:buSzPts val="1400"/>
              <a:buNone/>
              <a:defRPr sz="1300">
                <a:solidFill>
                  <a:srgbClr val="FFFFFF"/>
                </a:solidFill>
                <a:latin typeface="Muli"/>
                <a:ea typeface="Muli"/>
                <a:cs typeface="Muli"/>
                <a:sym typeface="Muli"/>
              </a:defRPr>
            </a:lvl6pPr>
            <a:lvl7pPr lvl="6" algn="r">
              <a:lnSpc>
                <a:spcPct val="115000"/>
              </a:lnSpc>
              <a:spcBef>
                <a:spcPts val="1600"/>
              </a:spcBef>
              <a:spcAft>
                <a:spcPts val="0"/>
              </a:spcAft>
              <a:buSzPts val="1400"/>
              <a:buNone/>
              <a:defRPr sz="1300">
                <a:solidFill>
                  <a:srgbClr val="FFFFFF"/>
                </a:solidFill>
                <a:latin typeface="Muli"/>
                <a:ea typeface="Muli"/>
                <a:cs typeface="Muli"/>
                <a:sym typeface="Muli"/>
              </a:defRPr>
            </a:lvl7pPr>
            <a:lvl8pPr lvl="7" algn="r">
              <a:lnSpc>
                <a:spcPct val="115000"/>
              </a:lnSpc>
              <a:spcBef>
                <a:spcPts val="1600"/>
              </a:spcBef>
              <a:spcAft>
                <a:spcPts val="0"/>
              </a:spcAft>
              <a:buSzPts val="1400"/>
              <a:buNone/>
              <a:defRPr sz="1300">
                <a:solidFill>
                  <a:srgbClr val="FFFFFF"/>
                </a:solidFill>
                <a:latin typeface="Muli"/>
                <a:ea typeface="Muli"/>
                <a:cs typeface="Muli"/>
                <a:sym typeface="Muli"/>
              </a:defRPr>
            </a:lvl8pPr>
            <a:lvl9pPr lvl="8" algn="r">
              <a:lnSpc>
                <a:spcPct val="115000"/>
              </a:lnSpc>
              <a:spcBef>
                <a:spcPts val="1600"/>
              </a:spcBef>
              <a:spcAft>
                <a:spcPts val="1600"/>
              </a:spcAft>
              <a:buSzPts val="1400"/>
              <a:buNone/>
              <a:defRPr sz="1300">
                <a:solidFill>
                  <a:srgbClr val="FFFFFF"/>
                </a:solidFill>
                <a:latin typeface="Muli"/>
                <a:ea typeface="Muli"/>
                <a:cs typeface="Muli"/>
                <a:sym typeface="Muli"/>
              </a:defRPr>
            </a:lvl9pPr>
          </a:lstStyle>
          <a:p>
            <a:endParaRPr/>
          </a:p>
        </p:txBody>
      </p:sp>
      <p:sp>
        <p:nvSpPr>
          <p:cNvPr id="71" name="Google Shape;71;p8"/>
          <p:cNvSpPr/>
          <p:nvPr/>
        </p:nvSpPr>
        <p:spPr>
          <a:xfrm flipH="1">
            <a:off x="0" y="2548900"/>
            <a:ext cx="3121800" cy="1443900"/>
          </a:xfrm>
          <a:prstGeom prst="parallelogram">
            <a:avLst>
              <a:gd name="adj" fmla="val 96329"/>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8"/>
          <p:cNvSpPr/>
          <p:nvPr/>
        </p:nvSpPr>
        <p:spPr>
          <a:xfrm rot="5400000">
            <a:off x="-790900" y="1012275"/>
            <a:ext cx="3329100" cy="1747200"/>
          </a:xfrm>
          <a:prstGeom prst="triangle">
            <a:avLst>
              <a:gd name="adj" fmla="val 69864"/>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73"/>
        <p:cNvGrpSpPr/>
        <p:nvPr/>
      </p:nvGrpSpPr>
      <p:grpSpPr>
        <a:xfrm>
          <a:off x="0" y="0"/>
          <a:ext cx="0" cy="0"/>
          <a:chOff x="0" y="0"/>
          <a:chExt cx="0" cy="0"/>
        </a:xfrm>
      </p:grpSpPr>
      <p:sp>
        <p:nvSpPr>
          <p:cNvPr id="74" name="Google Shape;7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9"/>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9"/>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9"/>
          <p:cNvSpPr/>
          <p:nvPr/>
        </p:nvSpPr>
        <p:spPr>
          <a:xfrm rot="8689207">
            <a:off x="4439449" y="582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9"/>
          <p:cNvSpPr/>
          <p:nvPr/>
        </p:nvSpPr>
        <p:spPr>
          <a:xfrm rot="8689207">
            <a:off x="4039399" y="1740020"/>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9"/>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9"/>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9"/>
          <p:cNvSpPr/>
          <p:nvPr/>
        </p:nvSpPr>
        <p:spPr>
          <a:xfrm rot="8778896" flipH="1">
            <a:off x="3036819" y="524026"/>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9"/>
          <p:cNvSpPr/>
          <p:nvPr/>
        </p:nvSpPr>
        <p:spPr>
          <a:xfrm rot="8778896" flipH="1">
            <a:off x="2580369" y="-790424"/>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9"/>
          <p:cNvSpPr/>
          <p:nvPr/>
        </p:nvSpPr>
        <p:spPr>
          <a:xfrm rot="8778896" flipH="1">
            <a:off x="5075169" y="1749501"/>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9"/>
          <p:cNvSpPr/>
          <p:nvPr/>
        </p:nvSpPr>
        <p:spPr>
          <a:xfrm rot="8778896" flipH="1">
            <a:off x="5608569" y="2981476"/>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9"/>
          <p:cNvSpPr txBox="1">
            <a:spLocks noGrp="1"/>
          </p:cNvSpPr>
          <p:nvPr>
            <p:ph type="title"/>
          </p:nvPr>
        </p:nvSpPr>
        <p:spPr>
          <a:xfrm>
            <a:off x="254133" y="3471700"/>
            <a:ext cx="8460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86" name="Google Shape;86;p9"/>
          <p:cNvGrpSpPr/>
          <p:nvPr/>
        </p:nvGrpSpPr>
        <p:grpSpPr>
          <a:xfrm rot="-5400000">
            <a:off x="-164001" y="3723552"/>
            <a:ext cx="649715" cy="69000"/>
            <a:chOff x="684763" y="3506750"/>
            <a:chExt cx="3536825" cy="69000"/>
          </a:xfrm>
        </p:grpSpPr>
        <p:sp>
          <p:nvSpPr>
            <p:cNvPr id="87" name="Google Shape;87;p9"/>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9"/>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9"/>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9"/>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 name="Google Shape;91;p9"/>
          <p:cNvSpPr txBox="1">
            <a:spLocks noGrp="1"/>
          </p:cNvSpPr>
          <p:nvPr>
            <p:ph type="subTitle" idx="1"/>
          </p:nvPr>
        </p:nvSpPr>
        <p:spPr>
          <a:xfrm>
            <a:off x="254133" y="3968200"/>
            <a:ext cx="84600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ducation.github.com/pac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scm.com/download/linux"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git-scm.com/download/win" TargetMode="External"/><Relationship Id="rId4" Type="http://schemas.openxmlformats.org/officeDocument/2006/relationships/hyperlink" Target="https://git-scm.com/download/mac"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2608825" y="595950"/>
            <a:ext cx="6535200" cy="228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800" dirty="0">
                <a:latin typeface="Arial Black"/>
                <a:ea typeface="Arial Black"/>
                <a:cs typeface="Arial Black"/>
                <a:sym typeface="Arial Black"/>
              </a:rPr>
              <a:t>IT Project</a:t>
            </a:r>
            <a:endParaRPr sz="4800" dirty="0">
              <a:latin typeface="Arial Black"/>
              <a:ea typeface="Arial Black"/>
              <a:cs typeface="Arial Black"/>
              <a:sym typeface="Arial Black"/>
            </a:endParaRPr>
          </a:p>
          <a:p>
            <a:pPr marL="0" lvl="0" indent="0" algn="l" rtl="0">
              <a:lnSpc>
                <a:spcPct val="100000"/>
              </a:lnSpc>
              <a:spcBef>
                <a:spcPts val="0"/>
              </a:spcBef>
              <a:spcAft>
                <a:spcPts val="0"/>
              </a:spcAft>
              <a:buSzPts val="2800"/>
              <a:buNone/>
            </a:pPr>
            <a:r>
              <a:rPr lang="en" sz="4800" dirty="0">
                <a:latin typeface="Arial Black"/>
                <a:ea typeface="Arial Black"/>
                <a:cs typeface="Arial Black"/>
                <a:sym typeface="Arial Black"/>
              </a:rPr>
              <a:t>      </a:t>
            </a:r>
            <a:r>
              <a:rPr lang="en" sz="4800" dirty="0">
                <a:solidFill>
                  <a:srgbClr val="5E85B9"/>
                </a:solidFill>
                <a:latin typeface="Arial Black"/>
                <a:ea typeface="Arial Black"/>
                <a:cs typeface="Arial Black"/>
                <a:sym typeface="Arial Black"/>
              </a:rPr>
              <a:t>Management</a:t>
            </a:r>
            <a:endParaRPr sz="4800" dirty="0">
              <a:solidFill>
                <a:srgbClr val="5E85B9"/>
              </a:solidFill>
              <a:latin typeface="Arial Black"/>
              <a:ea typeface="Arial Black"/>
              <a:cs typeface="Arial Black"/>
              <a:sym typeface="Arial Black"/>
            </a:endParaRPr>
          </a:p>
          <a:p>
            <a:pPr marL="0" lvl="0" indent="0" algn="l" rtl="0">
              <a:lnSpc>
                <a:spcPct val="100000"/>
              </a:lnSpc>
              <a:spcBef>
                <a:spcPts val="0"/>
              </a:spcBef>
              <a:spcAft>
                <a:spcPts val="0"/>
              </a:spcAft>
              <a:buSzPts val="2800"/>
              <a:buNone/>
            </a:pPr>
            <a:r>
              <a:rPr lang="en" sz="4800" dirty="0">
                <a:solidFill>
                  <a:srgbClr val="5E85B9"/>
                </a:solidFill>
                <a:latin typeface="Arial Black"/>
                <a:ea typeface="Arial Black"/>
                <a:cs typeface="Arial Black"/>
                <a:sym typeface="Arial Black"/>
              </a:rPr>
              <a:t>               </a:t>
            </a:r>
            <a:endParaRPr sz="4800" dirty="0">
              <a:solidFill>
                <a:srgbClr val="FFF2CC"/>
              </a:solidFill>
              <a:latin typeface="Arial Black"/>
              <a:ea typeface="Arial Black"/>
              <a:cs typeface="Arial Black"/>
              <a:sym typeface="Arial Black"/>
            </a:endParaRPr>
          </a:p>
        </p:txBody>
      </p:sp>
      <p:sp>
        <p:nvSpPr>
          <p:cNvPr id="179" name="Google Shape;179;p26"/>
          <p:cNvSpPr txBox="1">
            <a:spLocks noGrp="1"/>
          </p:cNvSpPr>
          <p:nvPr>
            <p:ph type="subTitle" idx="1"/>
          </p:nvPr>
        </p:nvSpPr>
        <p:spPr>
          <a:xfrm>
            <a:off x="4398350" y="3143975"/>
            <a:ext cx="4243800" cy="393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SzPts val="1800"/>
              <a:buNone/>
            </a:pPr>
            <a:r>
              <a:rPr lang="en" dirty="0"/>
              <a:t>Instructor: Tran Vinh </a:t>
            </a:r>
            <a:r>
              <a:rPr lang="en" dirty="0" err="1"/>
              <a:t>Khiem</a:t>
            </a:r>
            <a:endParaRPr dirty="0"/>
          </a:p>
        </p:txBody>
      </p:sp>
      <p:sp>
        <p:nvSpPr>
          <p:cNvPr id="180" name="Google Shape;180;p26"/>
          <p:cNvSpPr txBox="1">
            <a:spLocks noGrp="1"/>
          </p:cNvSpPr>
          <p:nvPr>
            <p:ph type="subTitle" idx="2"/>
          </p:nvPr>
        </p:nvSpPr>
        <p:spPr>
          <a:xfrm>
            <a:off x="6596450" y="3798700"/>
            <a:ext cx="2513100" cy="410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SzPts val="1800"/>
              <a:buNone/>
            </a:pPr>
            <a:r>
              <a:rPr lang="en" dirty="0"/>
              <a:t>March 1st, 2020 </a:t>
            </a:r>
            <a:endParaRPr dirty="0"/>
          </a:p>
        </p:txBody>
      </p:sp>
      <p:sp>
        <p:nvSpPr>
          <p:cNvPr id="181" name="Google Shape;181;p26"/>
          <p:cNvSpPr txBox="1"/>
          <p:nvPr/>
        </p:nvSpPr>
        <p:spPr>
          <a:xfrm>
            <a:off x="6520250" y="4236900"/>
            <a:ext cx="2238600" cy="55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rgbClr val="5E85B9"/>
                </a:solidFill>
                <a:latin typeface="Arial Black"/>
                <a:ea typeface="Arial Black"/>
                <a:cs typeface="Arial Black"/>
                <a:sym typeface="Arial Black"/>
              </a:rPr>
              <a:t>S</a:t>
            </a:r>
            <a:r>
              <a:rPr lang="en" baseline="30000">
                <a:solidFill>
                  <a:srgbClr val="F1C232"/>
                </a:solidFill>
                <a:latin typeface="Arial Black"/>
                <a:ea typeface="Arial Black"/>
                <a:cs typeface="Arial Black"/>
                <a:sym typeface="Arial Black"/>
              </a:rPr>
              <a:t>3</a:t>
            </a:r>
            <a:r>
              <a:rPr lang="en" sz="1400" b="0" i="0" u="none" strike="noStrike" cap="none">
                <a:solidFill>
                  <a:srgbClr val="FFFFFF"/>
                </a:solidFill>
                <a:latin typeface="Arial Black"/>
                <a:ea typeface="Arial Black"/>
                <a:cs typeface="Arial Black"/>
                <a:sym typeface="Arial Black"/>
              </a:rPr>
              <a:t>T</a:t>
            </a:r>
            <a:endParaRPr>
              <a:solidFill>
                <a:srgbClr val="5E85B9"/>
              </a:solidFill>
              <a:latin typeface="Arial Black"/>
              <a:ea typeface="Arial Black"/>
              <a:cs typeface="Arial Black"/>
              <a:sym typeface="Arial Black"/>
            </a:endParaRPr>
          </a:p>
          <a:p>
            <a:pPr marL="0" marR="0" lvl="0" indent="0" algn="l" rtl="0">
              <a:lnSpc>
                <a:spcPct val="100000"/>
              </a:lnSpc>
              <a:spcBef>
                <a:spcPts val="0"/>
              </a:spcBef>
              <a:spcAft>
                <a:spcPts val="0"/>
              </a:spcAft>
              <a:buClr>
                <a:srgbClr val="000000"/>
              </a:buClr>
              <a:buSzPts val="1400"/>
              <a:buFont typeface="Arial"/>
              <a:buNone/>
            </a:pPr>
            <a:r>
              <a:rPr lang="en" sz="1000" i="1">
                <a:solidFill>
                  <a:srgbClr val="D9D9D9"/>
                </a:solidFill>
                <a:latin typeface="Arial Black"/>
                <a:ea typeface="Arial Black"/>
                <a:cs typeface="Arial Black"/>
                <a:sym typeface="Arial Black"/>
              </a:rPr>
              <a:t>   </a:t>
            </a:r>
            <a:r>
              <a:rPr lang="en" sz="1200" i="1">
                <a:solidFill>
                  <a:srgbClr val="D9D9D9"/>
                </a:solidFill>
                <a:latin typeface="Lato"/>
                <a:ea typeface="Lato"/>
                <a:cs typeface="Lato"/>
                <a:sym typeface="Lato"/>
              </a:rPr>
              <a:t>Smart Software System Team</a:t>
            </a:r>
            <a:endParaRPr sz="1200" i="1">
              <a:solidFill>
                <a:srgbClr val="D9D9D9"/>
              </a:solidFill>
              <a:latin typeface="Lato"/>
              <a:ea typeface="Lato"/>
              <a:cs typeface="Lato"/>
              <a:sym typeface="Lato"/>
            </a:endParaRPr>
          </a:p>
        </p:txBody>
      </p:sp>
      <p:sp>
        <p:nvSpPr>
          <p:cNvPr id="182" name="Google Shape;182;p26"/>
          <p:cNvSpPr txBox="1">
            <a:spLocks noGrp="1"/>
          </p:cNvSpPr>
          <p:nvPr>
            <p:ph type="sldNum" idx="12"/>
          </p:nvPr>
        </p:nvSpPr>
        <p:spPr>
          <a:xfrm>
            <a:off x="8472450" y="4897648"/>
            <a:ext cx="548700" cy="2340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Git</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10</a:t>
            </a:fld>
            <a:endParaRPr/>
          </a:p>
        </p:txBody>
      </p:sp>
      <p:pic>
        <p:nvPicPr>
          <p:cNvPr id="4" name="Picture 3"/>
          <p:cNvPicPr>
            <a:picLocks noChangeAspect="1"/>
          </p:cNvPicPr>
          <p:nvPr/>
        </p:nvPicPr>
        <p:blipFill>
          <a:blip r:embed="rId3"/>
          <a:stretch>
            <a:fillRect/>
          </a:stretch>
        </p:blipFill>
        <p:spPr>
          <a:xfrm>
            <a:off x="97390" y="190500"/>
            <a:ext cx="9006185" cy="4359275"/>
          </a:xfrm>
          <a:prstGeom prst="rect">
            <a:avLst/>
          </a:prstGeom>
        </p:spPr>
      </p:pic>
    </p:spTree>
    <p:extLst>
      <p:ext uri="{BB962C8B-B14F-4D97-AF65-F5344CB8AC3E}">
        <p14:creationId xmlns:p14="http://schemas.microsoft.com/office/powerpoint/2010/main" val="3081313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11</a:t>
            </a:fld>
            <a:endParaRPr/>
          </a:p>
        </p:txBody>
      </p:sp>
      <p:pic>
        <p:nvPicPr>
          <p:cNvPr id="2" name="Picture 1"/>
          <p:cNvPicPr>
            <a:picLocks noChangeAspect="1"/>
          </p:cNvPicPr>
          <p:nvPr/>
        </p:nvPicPr>
        <p:blipFill>
          <a:blip r:embed="rId3"/>
          <a:stretch>
            <a:fillRect/>
          </a:stretch>
        </p:blipFill>
        <p:spPr>
          <a:xfrm>
            <a:off x="1458651" y="723179"/>
            <a:ext cx="6455297" cy="1704117"/>
          </a:xfrm>
          <a:prstGeom prst="rect">
            <a:avLst/>
          </a:prstGeom>
        </p:spPr>
      </p:pic>
      <p:pic>
        <p:nvPicPr>
          <p:cNvPr id="3" name="Picture 2"/>
          <p:cNvPicPr>
            <a:picLocks noChangeAspect="1"/>
          </p:cNvPicPr>
          <p:nvPr/>
        </p:nvPicPr>
        <p:blipFill>
          <a:blip r:embed="rId4"/>
          <a:stretch>
            <a:fillRect/>
          </a:stretch>
        </p:blipFill>
        <p:spPr>
          <a:xfrm>
            <a:off x="825499" y="2456250"/>
            <a:ext cx="7721600" cy="2600567"/>
          </a:xfrm>
          <a:prstGeom prst="rect">
            <a:avLst/>
          </a:prstGeom>
        </p:spPr>
      </p:pic>
    </p:spTree>
    <p:extLst>
      <p:ext uri="{BB962C8B-B14F-4D97-AF65-F5344CB8AC3E}">
        <p14:creationId xmlns:p14="http://schemas.microsoft.com/office/powerpoint/2010/main" val="1237662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12</a:t>
            </a:fld>
            <a:endParaRPr/>
          </a:p>
        </p:txBody>
      </p:sp>
      <p:pic>
        <p:nvPicPr>
          <p:cNvPr id="4" name="Picture 3"/>
          <p:cNvPicPr>
            <a:picLocks noChangeAspect="1"/>
          </p:cNvPicPr>
          <p:nvPr/>
        </p:nvPicPr>
        <p:blipFill>
          <a:blip r:embed="rId3"/>
          <a:stretch>
            <a:fillRect/>
          </a:stretch>
        </p:blipFill>
        <p:spPr>
          <a:xfrm>
            <a:off x="517031" y="1687326"/>
            <a:ext cx="8436189" cy="2853417"/>
          </a:xfrm>
          <a:prstGeom prst="rect">
            <a:avLst/>
          </a:prstGeom>
        </p:spPr>
      </p:pic>
    </p:spTree>
    <p:extLst>
      <p:ext uri="{BB962C8B-B14F-4D97-AF65-F5344CB8AC3E}">
        <p14:creationId xmlns:p14="http://schemas.microsoft.com/office/powerpoint/2010/main" val="569188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13</a:t>
            </a:fld>
            <a:endParaRPr/>
          </a:p>
        </p:txBody>
      </p:sp>
      <p:pic>
        <p:nvPicPr>
          <p:cNvPr id="2" name="Picture 1"/>
          <p:cNvPicPr>
            <a:picLocks noChangeAspect="1"/>
          </p:cNvPicPr>
          <p:nvPr/>
        </p:nvPicPr>
        <p:blipFill>
          <a:blip r:embed="rId3"/>
          <a:stretch>
            <a:fillRect/>
          </a:stretch>
        </p:blipFill>
        <p:spPr>
          <a:xfrm>
            <a:off x="777827" y="2133601"/>
            <a:ext cx="7153323" cy="1657932"/>
          </a:xfrm>
          <a:prstGeom prst="rect">
            <a:avLst/>
          </a:prstGeom>
        </p:spPr>
      </p:pic>
    </p:spTree>
    <p:extLst>
      <p:ext uri="{BB962C8B-B14F-4D97-AF65-F5344CB8AC3E}">
        <p14:creationId xmlns:p14="http://schemas.microsoft.com/office/powerpoint/2010/main" val="64003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14</a:t>
            </a:fld>
            <a:endParaRPr/>
          </a:p>
        </p:txBody>
      </p:sp>
      <p:pic>
        <p:nvPicPr>
          <p:cNvPr id="3" name="Picture 2"/>
          <p:cNvPicPr>
            <a:picLocks noChangeAspect="1"/>
          </p:cNvPicPr>
          <p:nvPr/>
        </p:nvPicPr>
        <p:blipFill>
          <a:blip r:embed="rId3"/>
          <a:stretch>
            <a:fillRect/>
          </a:stretch>
        </p:blipFill>
        <p:spPr>
          <a:xfrm>
            <a:off x="147819" y="64180"/>
            <a:ext cx="8361515" cy="4795837"/>
          </a:xfrm>
          <a:prstGeom prst="rect">
            <a:avLst/>
          </a:prstGeom>
        </p:spPr>
      </p:pic>
    </p:spTree>
    <p:extLst>
      <p:ext uri="{BB962C8B-B14F-4D97-AF65-F5344CB8AC3E}">
        <p14:creationId xmlns:p14="http://schemas.microsoft.com/office/powerpoint/2010/main" val="1475142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Git</a:t>
            </a:r>
            <a:endParaRPr dirty="0"/>
          </a:p>
        </p:txBody>
      </p:sp>
      <p:sp>
        <p:nvSpPr>
          <p:cNvPr id="195" name="Google Shape;195;p28"/>
          <p:cNvSpPr txBox="1">
            <a:spLocks noGrp="1"/>
          </p:cNvSpPr>
          <p:nvPr>
            <p:ph type="subTitle" idx="2"/>
          </p:nvPr>
        </p:nvSpPr>
        <p:spPr>
          <a:xfrm>
            <a:off x="370475" y="1322525"/>
            <a:ext cx="8460000" cy="2789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Muli"/>
              <a:buChar char="●"/>
            </a:pPr>
            <a:r>
              <a:rPr lang="en-US" dirty="0">
                <a:latin typeface="Muli"/>
                <a:ea typeface="Muli"/>
                <a:cs typeface="Muli"/>
                <a:sym typeface="Muli"/>
              </a:rPr>
              <a:t>Help developers roll back and collaborate with others.</a:t>
            </a:r>
          </a:p>
          <a:p>
            <a:pPr marL="457200" lvl="0" indent="-342900" algn="l" rtl="0">
              <a:lnSpc>
                <a:spcPct val="150000"/>
              </a:lnSpc>
              <a:spcBef>
                <a:spcPts val="0"/>
              </a:spcBef>
              <a:spcAft>
                <a:spcPts val="0"/>
              </a:spcAft>
              <a:buSzPts val="1800"/>
              <a:buFont typeface="Muli"/>
              <a:buChar char="●"/>
            </a:pPr>
            <a:r>
              <a:rPr lang="en-US" dirty="0" err="1">
                <a:latin typeface="Muli"/>
                <a:ea typeface="Muli"/>
                <a:cs typeface="Muli"/>
                <a:sym typeface="Muli"/>
              </a:rPr>
              <a:t>Git</a:t>
            </a:r>
            <a:r>
              <a:rPr lang="en-US" dirty="0">
                <a:latin typeface="Muli"/>
                <a:ea typeface="Muli"/>
                <a:cs typeface="Muli"/>
                <a:sym typeface="Muli"/>
              </a:rPr>
              <a:t> is not </a:t>
            </a:r>
            <a:r>
              <a:rPr lang="en-US" dirty="0" err="1">
                <a:latin typeface="Muli"/>
                <a:ea typeface="Muli"/>
                <a:cs typeface="Muli"/>
                <a:sym typeface="Muli"/>
              </a:rPr>
              <a:t>Github</a:t>
            </a:r>
            <a:endParaRPr lang="en-US" dirty="0">
              <a:latin typeface="Muli"/>
              <a:ea typeface="Muli"/>
              <a:cs typeface="Muli"/>
              <a:sym typeface="Muli"/>
            </a:endParaRPr>
          </a:p>
          <a:p>
            <a:pPr marL="457200" lvl="0" indent="-342900" algn="l" rtl="0">
              <a:lnSpc>
                <a:spcPct val="150000"/>
              </a:lnSpc>
              <a:spcBef>
                <a:spcPts val="0"/>
              </a:spcBef>
              <a:spcAft>
                <a:spcPts val="0"/>
              </a:spcAft>
              <a:buSzPts val="1800"/>
              <a:buFont typeface="Muli"/>
              <a:buChar char="●"/>
            </a:pPr>
            <a:r>
              <a:rPr lang="en-US" dirty="0" err="1">
                <a:latin typeface="Muli"/>
                <a:ea typeface="Muli"/>
                <a:cs typeface="Muli"/>
                <a:sym typeface="Muli"/>
              </a:rPr>
              <a:t>Git</a:t>
            </a:r>
            <a:r>
              <a:rPr lang="en-US" dirty="0">
                <a:latin typeface="Muli"/>
                <a:ea typeface="Muli"/>
                <a:cs typeface="Muli"/>
                <a:sym typeface="Muli"/>
              </a:rPr>
              <a:t> can work on Linux, Mac and Windows.</a:t>
            </a:r>
          </a:p>
          <a:p>
            <a:pPr marL="457200" lvl="0" indent="-342900" algn="l" rtl="0">
              <a:lnSpc>
                <a:spcPct val="150000"/>
              </a:lnSpc>
              <a:spcBef>
                <a:spcPts val="0"/>
              </a:spcBef>
              <a:spcAft>
                <a:spcPts val="0"/>
              </a:spcAft>
              <a:buSzPts val="1800"/>
              <a:buFont typeface="Muli"/>
              <a:buChar char="●"/>
            </a:pPr>
            <a:r>
              <a:rPr lang="en-US" dirty="0" err="1">
                <a:latin typeface="Muli"/>
                <a:ea typeface="Muli"/>
                <a:cs typeface="Muli"/>
                <a:sym typeface="Muli"/>
              </a:rPr>
              <a:t>Git</a:t>
            </a:r>
            <a:r>
              <a:rPr lang="en-US" dirty="0">
                <a:latin typeface="Muli"/>
                <a:ea typeface="Muli"/>
                <a:cs typeface="Muli"/>
                <a:sym typeface="Muli"/>
              </a:rPr>
              <a:t> has integrity</a:t>
            </a:r>
            <a:endParaRPr dirty="0">
              <a:latin typeface="Muli"/>
              <a:ea typeface="Muli"/>
              <a:cs typeface="Muli"/>
              <a:sym typeface="Muli"/>
            </a:endParaRPr>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15</a:t>
            </a:fld>
            <a:endParaRPr/>
          </a:p>
        </p:txBody>
      </p:sp>
    </p:spTree>
    <p:extLst>
      <p:ext uri="{BB962C8B-B14F-4D97-AF65-F5344CB8AC3E}">
        <p14:creationId xmlns:p14="http://schemas.microsoft.com/office/powerpoint/2010/main" val="23264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Git</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16</a:t>
            </a:fld>
            <a:endParaRPr/>
          </a:p>
        </p:txBody>
      </p:sp>
      <p:sp>
        <p:nvSpPr>
          <p:cNvPr id="2" name="Subtitle 1"/>
          <p:cNvSpPr>
            <a:spLocks noGrp="1"/>
          </p:cNvSpPr>
          <p:nvPr>
            <p:ph type="subTitle" idx="2"/>
          </p:nvPr>
        </p:nvSpPr>
        <p:spPr/>
        <p:txBody>
          <a:bodyPr/>
          <a:lstStyle/>
          <a:p>
            <a:endParaRPr lang="en-US"/>
          </a:p>
        </p:txBody>
      </p:sp>
      <p:pic>
        <p:nvPicPr>
          <p:cNvPr id="3" name="Picture 2"/>
          <p:cNvPicPr>
            <a:picLocks noChangeAspect="1"/>
          </p:cNvPicPr>
          <p:nvPr/>
        </p:nvPicPr>
        <p:blipFill>
          <a:blip r:embed="rId3"/>
          <a:stretch>
            <a:fillRect/>
          </a:stretch>
        </p:blipFill>
        <p:spPr>
          <a:xfrm>
            <a:off x="826521" y="1289049"/>
            <a:ext cx="7547924" cy="3042129"/>
          </a:xfrm>
          <a:prstGeom prst="rect">
            <a:avLst/>
          </a:prstGeom>
        </p:spPr>
      </p:pic>
    </p:spTree>
    <p:extLst>
      <p:ext uri="{BB962C8B-B14F-4D97-AF65-F5344CB8AC3E}">
        <p14:creationId xmlns:p14="http://schemas.microsoft.com/office/powerpoint/2010/main" val="177222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Git</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17</a:t>
            </a:fld>
            <a:endParaRPr/>
          </a:p>
        </p:txBody>
      </p:sp>
      <p:pic>
        <p:nvPicPr>
          <p:cNvPr id="4" name="Picture 3"/>
          <p:cNvPicPr>
            <a:picLocks noChangeAspect="1"/>
          </p:cNvPicPr>
          <p:nvPr/>
        </p:nvPicPr>
        <p:blipFill>
          <a:blip r:embed="rId3"/>
          <a:stretch>
            <a:fillRect/>
          </a:stretch>
        </p:blipFill>
        <p:spPr>
          <a:xfrm>
            <a:off x="2624712" y="190500"/>
            <a:ext cx="3728461" cy="4608600"/>
          </a:xfrm>
          <a:prstGeom prst="rect">
            <a:avLst/>
          </a:prstGeom>
        </p:spPr>
      </p:pic>
    </p:spTree>
    <p:extLst>
      <p:ext uri="{BB962C8B-B14F-4D97-AF65-F5344CB8AC3E}">
        <p14:creationId xmlns:p14="http://schemas.microsoft.com/office/powerpoint/2010/main" val="125921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Github</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18</a:t>
            </a:fld>
            <a:endParaRPr/>
          </a:p>
        </p:txBody>
      </p:sp>
      <p:pic>
        <p:nvPicPr>
          <p:cNvPr id="2" name="Picture 1"/>
          <p:cNvPicPr>
            <a:picLocks noChangeAspect="1"/>
          </p:cNvPicPr>
          <p:nvPr/>
        </p:nvPicPr>
        <p:blipFill>
          <a:blip r:embed="rId3"/>
          <a:stretch>
            <a:fillRect/>
          </a:stretch>
        </p:blipFill>
        <p:spPr>
          <a:xfrm>
            <a:off x="1112001" y="1352550"/>
            <a:ext cx="6828674" cy="3111500"/>
          </a:xfrm>
          <a:prstGeom prst="rect">
            <a:avLst/>
          </a:prstGeom>
        </p:spPr>
      </p:pic>
    </p:spTree>
    <p:extLst>
      <p:ext uri="{BB962C8B-B14F-4D97-AF65-F5344CB8AC3E}">
        <p14:creationId xmlns:p14="http://schemas.microsoft.com/office/powerpoint/2010/main" val="2956891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Github Student Pack</a:t>
            </a:r>
            <a:endParaRPr dirty="0"/>
          </a:p>
        </p:txBody>
      </p:sp>
      <p:sp>
        <p:nvSpPr>
          <p:cNvPr id="207" name="Google Shape;207;p29"/>
          <p:cNvSpPr txBox="1">
            <a:spLocks noGrp="1"/>
          </p:cNvSpPr>
          <p:nvPr>
            <p:ph type="subTitle" idx="2"/>
          </p:nvPr>
        </p:nvSpPr>
        <p:spPr>
          <a:xfrm>
            <a:off x="370475" y="1093925"/>
            <a:ext cx="8460000" cy="3403200"/>
          </a:xfrm>
          <a:prstGeom prst="rect">
            <a:avLst/>
          </a:prstGeom>
          <a:noFill/>
          <a:ln>
            <a:noFill/>
          </a:ln>
        </p:spPr>
        <p:txBody>
          <a:bodyPr spcFirstLastPara="1" wrap="square" lIns="91425" tIns="91425" rIns="91425" bIns="91425" anchor="t" anchorCtr="0">
            <a:noAutofit/>
          </a:bodyPr>
          <a:lstStyle/>
          <a:p>
            <a:pPr lvl="0">
              <a:lnSpc>
                <a:spcPct val="150000"/>
              </a:lnSpc>
              <a:buFont typeface="Muli"/>
              <a:buChar char="●"/>
            </a:pPr>
            <a:r>
              <a:rPr lang="en-US" dirty="0">
                <a:ea typeface="Muli"/>
              </a:rPr>
              <a:t>Access to this link : </a:t>
            </a:r>
            <a:r>
              <a:rPr lang="en-US" dirty="0">
                <a:hlinkClick r:id="rId3"/>
              </a:rPr>
              <a:t>GitHub Student Developer Pack - GitHub Education</a:t>
            </a:r>
            <a:r>
              <a:rPr lang="en-US" dirty="0"/>
              <a:t> </a:t>
            </a:r>
          </a:p>
          <a:p>
            <a:pPr lvl="0">
              <a:lnSpc>
                <a:spcPct val="150000"/>
              </a:lnSpc>
              <a:buFont typeface="Muli"/>
              <a:buChar char="●"/>
            </a:pPr>
            <a:r>
              <a:rPr lang="en-US" dirty="0">
                <a:latin typeface="Muli"/>
                <a:ea typeface="Muli"/>
                <a:cs typeface="Muli"/>
                <a:sym typeface="Muli"/>
              </a:rPr>
              <a:t>Click on get your pack</a:t>
            </a:r>
            <a:endParaRPr dirty="0">
              <a:latin typeface="Muli"/>
              <a:ea typeface="Muli"/>
              <a:cs typeface="Muli"/>
              <a:sym typeface="Muli"/>
            </a:endParaRPr>
          </a:p>
        </p:txBody>
      </p:sp>
      <p:grpSp>
        <p:nvGrpSpPr>
          <p:cNvPr id="208" name="Google Shape;208;p29"/>
          <p:cNvGrpSpPr/>
          <p:nvPr/>
        </p:nvGrpSpPr>
        <p:grpSpPr>
          <a:xfrm rot="5400000">
            <a:off x="8641234" y="411193"/>
            <a:ext cx="278152" cy="345818"/>
            <a:chOff x="0" y="46600"/>
            <a:chExt cx="3121800" cy="5004600"/>
          </a:xfrm>
        </p:grpSpPr>
        <p:sp>
          <p:nvSpPr>
            <p:cNvPr id="209" name="Google Shape;209;p29"/>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9"/>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9"/>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 name="Google Shape;2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19</a:t>
            </a:fld>
            <a:endParaRPr/>
          </a:p>
        </p:txBody>
      </p:sp>
      <p:pic>
        <p:nvPicPr>
          <p:cNvPr id="2" name="Picture 1"/>
          <p:cNvPicPr>
            <a:picLocks noChangeAspect="1"/>
          </p:cNvPicPr>
          <p:nvPr/>
        </p:nvPicPr>
        <p:blipFill>
          <a:blip r:embed="rId4"/>
          <a:stretch>
            <a:fillRect/>
          </a:stretch>
        </p:blipFill>
        <p:spPr>
          <a:xfrm>
            <a:off x="242523" y="2080591"/>
            <a:ext cx="8587952" cy="2877172"/>
          </a:xfrm>
          <a:prstGeom prst="rect">
            <a:avLst/>
          </a:prstGeom>
        </p:spPr>
      </p:pic>
    </p:spTree>
    <p:extLst>
      <p:ext uri="{BB962C8B-B14F-4D97-AF65-F5344CB8AC3E}">
        <p14:creationId xmlns:p14="http://schemas.microsoft.com/office/powerpoint/2010/main" val="1843157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7"/>
          <p:cNvSpPr txBox="1">
            <a:spLocks noGrp="1"/>
          </p:cNvSpPr>
          <p:nvPr>
            <p:ph type="subTitle" idx="2"/>
          </p:nvPr>
        </p:nvSpPr>
        <p:spPr>
          <a:xfrm>
            <a:off x="160775" y="4686025"/>
            <a:ext cx="34428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1600" b="1" dirty="0">
                <a:solidFill>
                  <a:schemeClr val="lt1"/>
                </a:solidFill>
              </a:rPr>
              <a:t>IT Project Management</a:t>
            </a:r>
            <a:endParaRPr sz="1600" dirty="0">
              <a:solidFill>
                <a:schemeClr val="lt1"/>
              </a:solidFill>
            </a:endParaRPr>
          </a:p>
        </p:txBody>
      </p:sp>
      <p:sp>
        <p:nvSpPr>
          <p:cNvPr id="188" name="Google Shape;18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a:t>
            </a:fld>
            <a:endParaRPr/>
          </a:p>
        </p:txBody>
      </p:sp>
      <p:sp>
        <p:nvSpPr>
          <p:cNvPr id="189" name="Google Shape;189;p27"/>
          <p:cNvSpPr txBox="1"/>
          <p:nvPr/>
        </p:nvSpPr>
        <p:spPr>
          <a:xfrm>
            <a:off x="539025" y="1589200"/>
            <a:ext cx="8355300" cy="1807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FFFFFF"/>
                </a:solidFill>
                <a:latin typeface="Muli"/>
                <a:ea typeface="Muli"/>
                <a:cs typeface="Muli"/>
                <a:sym typeface="Muli"/>
              </a:rPr>
              <a:t>“Being a Project Manager is like being an artist, you have the different colored process streams combining into a work of art.” </a:t>
            </a:r>
            <a:endParaRPr sz="3000" b="1" dirty="0">
              <a:solidFill>
                <a:srgbClr val="FFFFFF"/>
              </a:solidFill>
              <a:latin typeface="Muli"/>
              <a:ea typeface="Muli"/>
              <a:cs typeface="Muli"/>
              <a:sym typeface="Muli"/>
            </a:endParaRPr>
          </a:p>
          <a:p>
            <a:pPr marL="0" lvl="0" indent="0" algn="ctr" rtl="0">
              <a:spcBef>
                <a:spcPts val="0"/>
              </a:spcBef>
              <a:spcAft>
                <a:spcPts val="0"/>
              </a:spcAft>
              <a:buNone/>
            </a:pPr>
            <a:r>
              <a:rPr lang="en" sz="1000" b="1" dirty="0">
                <a:solidFill>
                  <a:srgbClr val="FFFFFF"/>
                </a:solidFill>
                <a:latin typeface="Muli"/>
                <a:ea typeface="Muli"/>
                <a:cs typeface="Muli"/>
                <a:sym typeface="Muli"/>
              </a:rPr>
              <a:t>– Greg Cimmarrusti</a:t>
            </a:r>
            <a:endParaRPr sz="3000" b="1" dirty="0">
              <a:solidFill>
                <a:srgbClr val="FFFFFF"/>
              </a:solidFill>
              <a:latin typeface="Muli"/>
              <a:ea typeface="Muli"/>
              <a:cs typeface="Muli"/>
              <a:sym typeface="Mul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Github Student Pack</a:t>
            </a:r>
            <a:endParaRPr dirty="0"/>
          </a:p>
        </p:txBody>
      </p:sp>
      <p:sp>
        <p:nvSpPr>
          <p:cNvPr id="207" name="Google Shape;207;p29"/>
          <p:cNvSpPr txBox="1">
            <a:spLocks noGrp="1"/>
          </p:cNvSpPr>
          <p:nvPr>
            <p:ph type="subTitle" idx="2"/>
          </p:nvPr>
        </p:nvSpPr>
        <p:spPr>
          <a:xfrm>
            <a:off x="370475" y="1093925"/>
            <a:ext cx="8460000" cy="3403200"/>
          </a:xfrm>
          <a:prstGeom prst="rect">
            <a:avLst/>
          </a:prstGeom>
          <a:noFill/>
          <a:ln>
            <a:noFill/>
          </a:ln>
        </p:spPr>
        <p:txBody>
          <a:bodyPr spcFirstLastPara="1" wrap="square" lIns="91425" tIns="91425" rIns="91425" bIns="91425" anchor="t" anchorCtr="0">
            <a:noAutofit/>
          </a:bodyPr>
          <a:lstStyle/>
          <a:p>
            <a:pPr lvl="0">
              <a:lnSpc>
                <a:spcPct val="150000"/>
              </a:lnSpc>
              <a:buFont typeface="Muli"/>
              <a:buChar char="●"/>
            </a:pPr>
            <a:r>
              <a:rPr lang="en-US" dirty="0">
                <a:latin typeface="Muli"/>
                <a:ea typeface="Muli"/>
                <a:cs typeface="Muli"/>
                <a:sym typeface="Muli"/>
              </a:rPr>
              <a:t>Click on get student benefit</a:t>
            </a:r>
            <a:endParaRPr dirty="0">
              <a:latin typeface="Muli"/>
              <a:ea typeface="Muli"/>
              <a:cs typeface="Muli"/>
              <a:sym typeface="Muli"/>
            </a:endParaRPr>
          </a:p>
        </p:txBody>
      </p:sp>
      <p:grpSp>
        <p:nvGrpSpPr>
          <p:cNvPr id="208" name="Google Shape;208;p29"/>
          <p:cNvGrpSpPr/>
          <p:nvPr/>
        </p:nvGrpSpPr>
        <p:grpSpPr>
          <a:xfrm rot="5400000">
            <a:off x="8641234" y="411193"/>
            <a:ext cx="278152" cy="345818"/>
            <a:chOff x="0" y="46600"/>
            <a:chExt cx="3121800" cy="5004600"/>
          </a:xfrm>
        </p:grpSpPr>
        <p:sp>
          <p:nvSpPr>
            <p:cNvPr id="209" name="Google Shape;209;p29"/>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9"/>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9"/>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 name="Google Shape;2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20</a:t>
            </a:fld>
            <a:endParaRPr/>
          </a:p>
        </p:txBody>
      </p:sp>
      <p:pic>
        <p:nvPicPr>
          <p:cNvPr id="3" name="Picture 2"/>
          <p:cNvPicPr>
            <a:picLocks noChangeAspect="1"/>
          </p:cNvPicPr>
          <p:nvPr/>
        </p:nvPicPr>
        <p:blipFill>
          <a:blip r:embed="rId3"/>
          <a:stretch>
            <a:fillRect/>
          </a:stretch>
        </p:blipFill>
        <p:spPr>
          <a:xfrm>
            <a:off x="1702903" y="1654216"/>
            <a:ext cx="5546035" cy="3402601"/>
          </a:xfrm>
          <a:prstGeom prst="rect">
            <a:avLst/>
          </a:prstGeom>
        </p:spPr>
      </p:pic>
    </p:spTree>
    <p:extLst>
      <p:ext uri="{BB962C8B-B14F-4D97-AF65-F5344CB8AC3E}">
        <p14:creationId xmlns:p14="http://schemas.microsoft.com/office/powerpoint/2010/main" val="3395870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Github Student Pack</a:t>
            </a:r>
            <a:endParaRPr dirty="0"/>
          </a:p>
        </p:txBody>
      </p:sp>
      <p:sp>
        <p:nvSpPr>
          <p:cNvPr id="207" name="Google Shape;207;p29"/>
          <p:cNvSpPr txBox="1">
            <a:spLocks noGrp="1"/>
          </p:cNvSpPr>
          <p:nvPr>
            <p:ph type="subTitle" idx="2"/>
          </p:nvPr>
        </p:nvSpPr>
        <p:spPr>
          <a:xfrm>
            <a:off x="370475" y="1093925"/>
            <a:ext cx="8460000" cy="3403200"/>
          </a:xfrm>
          <a:prstGeom prst="rect">
            <a:avLst/>
          </a:prstGeom>
          <a:noFill/>
          <a:ln>
            <a:noFill/>
          </a:ln>
        </p:spPr>
        <p:txBody>
          <a:bodyPr spcFirstLastPara="1" wrap="square" lIns="91425" tIns="91425" rIns="91425" bIns="91425" anchor="t" anchorCtr="0">
            <a:noAutofit/>
          </a:bodyPr>
          <a:lstStyle/>
          <a:p>
            <a:pPr lvl="0">
              <a:lnSpc>
                <a:spcPct val="150000"/>
              </a:lnSpc>
              <a:buFont typeface="Muli"/>
              <a:buChar char="●"/>
            </a:pPr>
            <a:r>
              <a:rPr lang="en-US" dirty="0">
                <a:latin typeface="Muli"/>
                <a:ea typeface="Muli"/>
                <a:cs typeface="Muli"/>
                <a:sym typeface="Muli"/>
              </a:rPr>
              <a:t>Click on get student benefit</a:t>
            </a:r>
            <a:endParaRPr dirty="0">
              <a:latin typeface="Muli"/>
              <a:ea typeface="Muli"/>
              <a:cs typeface="Muli"/>
              <a:sym typeface="Muli"/>
            </a:endParaRPr>
          </a:p>
        </p:txBody>
      </p:sp>
      <p:grpSp>
        <p:nvGrpSpPr>
          <p:cNvPr id="208" name="Google Shape;208;p29"/>
          <p:cNvGrpSpPr/>
          <p:nvPr/>
        </p:nvGrpSpPr>
        <p:grpSpPr>
          <a:xfrm rot="5400000">
            <a:off x="8641234" y="411193"/>
            <a:ext cx="278152" cy="345818"/>
            <a:chOff x="0" y="46600"/>
            <a:chExt cx="3121800" cy="5004600"/>
          </a:xfrm>
        </p:grpSpPr>
        <p:sp>
          <p:nvSpPr>
            <p:cNvPr id="209" name="Google Shape;209;p29"/>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9"/>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9"/>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 name="Google Shape;2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21</a:t>
            </a:fld>
            <a:endParaRPr/>
          </a:p>
        </p:txBody>
      </p:sp>
      <p:pic>
        <p:nvPicPr>
          <p:cNvPr id="10" name="Picture 9"/>
          <p:cNvPicPr>
            <a:picLocks noChangeAspect="1"/>
          </p:cNvPicPr>
          <p:nvPr/>
        </p:nvPicPr>
        <p:blipFill>
          <a:blip r:embed="rId3"/>
          <a:stretch>
            <a:fillRect/>
          </a:stretch>
        </p:blipFill>
        <p:spPr>
          <a:xfrm>
            <a:off x="370475" y="1152940"/>
            <a:ext cx="3727174" cy="3837617"/>
          </a:xfrm>
          <a:prstGeom prst="rect">
            <a:avLst/>
          </a:prstGeom>
        </p:spPr>
      </p:pic>
    </p:spTree>
    <p:extLst>
      <p:ext uri="{BB962C8B-B14F-4D97-AF65-F5344CB8AC3E}">
        <p14:creationId xmlns:p14="http://schemas.microsoft.com/office/powerpoint/2010/main" val="27704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Exercise – Install git</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22</a:t>
            </a:fld>
            <a:endParaRPr/>
          </a:p>
        </p:txBody>
      </p:sp>
      <p:sp>
        <p:nvSpPr>
          <p:cNvPr id="10" name="Google Shape;195;p28"/>
          <p:cNvSpPr txBox="1">
            <a:spLocks/>
          </p:cNvSpPr>
          <p:nvPr/>
        </p:nvSpPr>
        <p:spPr>
          <a:xfrm>
            <a:off x="370475" y="1322525"/>
            <a:ext cx="8460000" cy="278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a:lnSpc>
                <a:spcPct val="150000"/>
              </a:lnSpc>
              <a:buFont typeface="Muli"/>
              <a:buChar char="●"/>
            </a:pPr>
            <a:r>
              <a:rPr lang="en-US" dirty="0">
                <a:latin typeface="Muli"/>
                <a:ea typeface="Muli"/>
                <a:cs typeface="Muli"/>
                <a:sym typeface="Muli"/>
              </a:rPr>
              <a:t>Linux: </a:t>
            </a:r>
            <a:r>
              <a:rPr lang="en-US" dirty="0" err="1">
                <a:hlinkClick r:id="rId3"/>
              </a:rPr>
              <a:t>Git</a:t>
            </a:r>
            <a:r>
              <a:rPr lang="en-US" dirty="0">
                <a:hlinkClick r:id="rId3"/>
              </a:rPr>
              <a:t> (git-scm.com)</a:t>
            </a:r>
            <a:endParaRPr lang="en-US" dirty="0"/>
          </a:p>
          <a:p>
            <a:pPr>
              <a:lnSpc>
                <a:spcPct val="150000"/>
              </a:lnSpc>
              <a:buFont typeface="Muli"/>
              <a:buChar char="●"/>
            </a:pPr>
            <a:r>
              <a:rPr lang="en-US" dirty="0">
                <a:latin typeface="Muli"/>
                <a:ea typeface="Muli"/>
                <a:cs typeface="Muli"/>
                <a:sym typeface="Muli"/>
              </a:rPr>
              <a:t>Mac: </a:t>
            </a:r>
            <a:r>
              <a:rPr lang="en-US" dirty="0" err="1">
                <a:hlinkClick r:id="rId4"/>
              </a:rPr>
              <a:t>Git</a:t>
            </a:r>
            <a:r>
              <a:rPr lang="en-US" dirty="0">
                <a:hlinkClick r:id="rId4"/>
              </a:rPr>
              <a:t> - Downloading Package (git-scm.com)</a:t>
            </a:r>
            <a:endParaRPr lang="en-US" dirty="0"/>
          </a:p>
          <a:p>
            <a:pPr>
              <a:lnSpc>
                <a:spcPct val="150000"/>
              </a:lnSpc>
              <a:buFont typeface="Muli"/>
              <a:buChar char="●"/>
            </a:pPr>
            <a:r>
              <a:rPr lang="en-US" dirty="0">
                <a:latin typeface="Muli"/>
                <a:ea typeface="Muli"/>
                <a:cs typeface="Muli"/>
                <a:sym typeface="Muli"/>
              </a:rPr>
              <a:t>Window: </a:t>
            </a:r>
            <a:r>
              <a:rPr lang="en-US" dirty="0" err="1">
                <a:hlinkClick r:id="rId5"/>
              </a:rPr>
              <a:t>Git</a:t>
            </a:r>
            <a:r>
              <a:rPr lang="en-US" dirty="0">
                <a:hlinkClick r:id="rId5"/>
              </a:rPr>
              <a:t> - Downloading Package (git-scm.com)</a:t>
            </a:r>
            <a:endParaRPr lang="en-US" dirty="0">
              <a:latin typeface="Muli"/>
              <a:ea typeface="Muli"/>
              <a:cs typeface="Muli"/>
              <a:sym typeface="Muli"/>
            </a:endParaRPr>
          </a:p>
        </p:txBody>
      </p:sp>
    </p:spTree>
    <p:extLst>
      <p:ext uri="{BB962C8B-B14F-4D97-AF65-F5344CB8AC3E}">
        <p14:creationId xmlns:p14="http://schemas.microsoft.com/office/powerpoint/2010/main" val="3040570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Exercise – Init Repo in an existing directory</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23</a:t>
            </a:fld>
            <a:endParaRPr/>
          </a:p>
        </p:txBody>
      </p:sp>
      <p:pic>
        <p:nvPicPr>
          <p:cNvPr id="4" name="Picture 3"/>
          <p:cNvPicPr>
            <a:picLocks noChangeAspect="1"/>
          </p:cNvPicPr>
          <p:nvPr/>
        </p:nvPicPr>
        <p:blipFill>
          <a:blip r:embed="rId3"/>
          <a:stretch>
            <a:fillRect/>
          </a:stretch>
        </p:blipFill>
        <p:spPr>
          <a:xfrm>
            <a:off x="742949" y="1060365"/>
            <a:ext cx="7159625" cy="3996452"/>
          </a:xfrm>
          <a:prstGeom prst="rect">
            <a:avLst/>
          </a:prstGeom>
        </p:spPr>
      </p:pic>
    </p:spTree>
    <p:extLst>
      <p:ext uri="{BB962C8B-B14F-4D97-AF65-F5344CB8AC3E}">
        <p14:creationId xmlns:p14="http://schemas.microsoft.com/office/powerpoint/2010/main" val="90496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Exercise – Git add, git commit</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24</a:t>
            </a:fld>
            <a:endParaRPr/>
          </a:p>
        </p:txBody>
      </p:sp>
      <p:pic>
        <p:nvPicPr>
          <p:cNvPr id="2" name="Picture 1"/>
          <p:cNvPicPr>
            <a:picLocks noChangeAspect="1"/>
          </p:cNvPicPr>
          <p:nvPr/>
        </p:nvPicPr>
        <p:blipFill>
          <a:blip r:embed="rId3"/>
          <a:stretch>
            <a:fillRect/>
          </a:stretch>
        </p:blipFill>
        <p:spPr>
          <a:xfrm>
            <a:off x="856537" y="1562100"/>
            <a:ext cx="6794221" cy="1822450"/>
          </a:xfrm>
          <a:prstGeom prst="rect">
            <a:avLst/>
          </a:prstGeom>
        </p:spPr>
      </p:pic>
    </p:spTree>
    <p:extLst>
      <p:ext uri="{BB962C8B-B14F-4D97-AF65-F5344CB8AC3E}">
        <p14:creationId xmlns:p14="http://schemas.microsoft.com/office/powerpoint/2010/main" val="2575352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Exercise – Git clone</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pic>
        <p:nvPicPr>
          <p:cNvPr id="3" name="Picture 2"/>
          <p:cNvPicPr>
            <a:picLocks noChangeAspect="1"/>
          </p:cNvPicPr>
          <p:nvPr/>
        </p:nvPicPr>
        <p:blipFill>
          <a:blip r:embed="rId3"/>
          <a:stretch>
            <a:fillRect/>
          </a:stretch>
        </p:blipFill>
        <p:spPr>
          <a:xfrm>
            <a:off x="676981" y="1017725"/>
            <a:ext cx="8016875" cy="1593338"/>
          </a:xfrm>
          <a:prstGeom prst="rect">
            <a:avLst/>
          </a:prstGeom>
        </p:spPr>
      </p:pic>
      <p:pic>
        <p:nvPicPr>
          <p:cNvPr id="4" name="Picture 3"/>
          <p:cNvPicPr>
            <a:picLocks noChangeAspect="1"/>
          </p:cNvPicPr>
          <p:nvPr/>
        </p:nvPicPr>
        <p:blipFill>
          <a:blip r:embed="rId4"/>
          <a:stretch>
            <a:fillRect/>
          </a:stretch>
        </p:blipFill>
        <p:spPr>
          <a:xfrm>
            <a:off x="793750" y="2824024"/>
            <a:ext cx="5674430" cy="992690"/>
          </a:xfrm>
          <a:prstGeom prst="rect">
            <a:avLst/>
          </a:prstGeom>
        </p:spPr>
      </p:pic>
    </p:spTree>
    <p:extLst>
      <p:ext uri="{BB962C8B-B14F-4D97-AF65-F5344CB8AC3E}">
        <p14:creationId xmlns:p14="http://schemas.microsoft.com/office/powerpoint/2010/main" val="4127400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Life ctyle of files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26</a:t>
            </a:fld>
            <a:endParaRPr/>
          </a:p>
        </p:txBody>
      </p:sp>
      <p:pic>
        <p:nvPicPr>
          <p:cNvPr id="2" name="Picture 1"/>
          <p:cNvPicPr>
            <a:picLocks noChangeAspect="1"/>
          </p:cNvPicPr>
          <p:nvPr/>
        </p:nvPicPr>
        <p:blipFill>
          <a:blip r:embed="rId3"/>
          <a:stretch>
            <a:fillRect/>
          </a:stretch>
        </p:blipFill>
        <p:spPr>
          <a:xfrm>
            <a:off x="445282" y="1052513"/>
            <a:ext cx="8421483" cy="3905250"/>
          </a:xfrm>
          <a:prstGeom prst="rect">
            <a:avLst/>
          </a:prstGeom>
        </p:spPr>
      </p:pic>
    </p:spTree>
    <p:extLst>
      <p:ext uri="{BB962C8B-B14F-4D97-AF65-F5344CB8AC3E}">
        <p14:creationId xmlns:p14="http://schemas.microsoft.com/office/powerpoint/2010/main" val="2991160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Exercise – Git status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27</a:t>
            </a:fld>
            <a:endParaRPr/>
          </a:p>
        </p:txBody>
      </p:sp>
      <p:pic>
        <p:nvPicPr>
          <p:cNvPr id="2" name="Picture 1"/>
          <p:cNvPicPr>
            <a:picLocks noChangeAspect="1"/>
          </p:cNvPicPr>
          <p:nvPr/>
        </p:nvPicPr>
        <p:blipFill>
          <a:blip r:embed="rId3"/>
          <a:stretch>
            <a:fillRect/>
          </a:stretch>
        </p:blipFill>
        <p:spPr>
          <a:xfrm>
            <a:off x="373737" y="1670050"/>
            <a:ext cx="8246259" cy="2576147"/>
          </a:xfrm>
          <a:prstGeom prst="rect">
            <a:avLst/>
          </a:prstGeom>
        </p:spPr>
      </p:pic>
    </p:spTree>
    <p:extLst>
      <p:ext uri="{BB962C8B-B14F-4D97-AF65-F5344CB8AC3E}">
        <p14:creationId xmlns:p14="http://schemas.microsoft.com/office/powerpoint/2010/main" val="4259632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Exercise – Git short status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28</a:t>
            </a:fld>
            <a:endParaRPr/>
          </a:p>
        </p:txBody>
      </p:sp>
      <p:pic>
        <p:nvPicPr>
          <p:cNvPr id="3" name="Picture 2"/>
          <p:cNvPicPr>
            <a:picLocks noChangeAspect="1"/>
          </p:cNvPicPr>
          <p:nvPr/>
        </p:nvPicPr>
        <p:blipFill>
          <a:blip r:embed="rId3"/>
          <a:stretch>
            <a:fillRect/>
          </a:stretch>
        </p:blipFill>
        <p:spPr>
          <a:xfrm>
            <a:off x="479401" y="1505968"/>
            <a:ext cx="8128000" cy="3451795"/>
          </a:xfrm>
          <a:prstGeom prst="rect">
            <a:avLst/>
          </a:prstGeom>
        </p:spPr>
      </p:pic>
    </p:spTree>
    <p:extLst>
      <p:ext uri="{BB962C8B-B14F-4D97-AF65-F5344CB8AC3E}">
        <p14:creationId xmlns:p14="http://schemas.microsoft.com/office/powerpoint/2010/main" val="125485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Exercise – Stage modified file</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a:t>
            </a:fld>
            <a:endParaRPr/>
          </a:p>
        </p:txBody>
      </p:sp>
      <p:pic>
        <p:nvPicPr>
          <p:cNvPr id="3" name="Picture 2"/>
          <p:cNvPicPr>
            <a:picLocks noChangeAspect="1"/>
          </p:cNvPicPr>
          <p:nvPr/>
        </p:nvPicPr>
        <p:blipFill>
          <a:blip r:embed="rId3"/>
          <a:stretch>
            <a:fillRect/>
          </a:stretch>
        </p:blipFill>
        <p:spPr>
          <a:xfrm>
            <a:off x="1327150" y="1198289"/>
            <a:ext cx="6189662" cy="3580717"/>
          </a:xfrm>
          <a:prstGeom prst="rect">
            <a:avLst/>
          </a:prstGeom>
        </p:spPr>
      </p:pic>
    </p:spTree>
    <p:extLst>
      <p:ext uri="{BB962C8B-B14F-4D97-AF65-F5344CB8AC3E}">
        <p14:creationId xmlns:p14="http://schemas.microsoft.com/office/powerpoint/2010/main" val="1300609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Learning Objectives</a:t>
            </a:r>
            <a:endParaRPr dirty="0"/>
          </a:p>
        </p:txBody>
      </p:sp>
      <p:sp>
        <p:nvSpPr>
          <p:cNvPr id="195" name="Google Shape;195;p28"/>
          <p:cNvSpPr txBox="1">
            <a:spLocks noGrp="1"/>
          </p:cNvSpPr>
          <p:nvPr>
            <p:ph type="subTitle" idx="2"/>
          </p:nvPr>
        </p:nvSpPr>
        <p:spPr>
          <a:xfrm>
            <a:off x="370475" y="1322525"/>
            <a:ext cx="8460000" cy="2789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Muli"/>
              <a:buChar char="●"/>
            </a:pPr>
            <a:r>
              <a:rPr lang="en-US" dirty="0">
                <a:latin typeface="Muli"/>
                <a:ea typeface="Muli"/>
                <a:cs typeface="Muli"/>
                <a:sym typeface="Muli"/>
              </a:rPr>
              <a:t>Understand the basic definition of Control system, Version control system, Distributed version control system</a:t>
            </a:r>
          </a:p>
          <a:p>
            <a:pPr marL="457200" lvl="0" indent="-342900" algn="l" rtl="0">
              <a:lnSpc>
                <a:spcPct val="150000"/>
              </a:lnSpc>
              <a:spcBef>
                <a:spcPts val="0"/>
              </a:spcBef>
              <a:spcAft>
                <a:spcPts val="0"/>
              </a:spcAft>
              <a:buSzPts val="1800"/>
              <a:buFont typeface="Muli"/>
              <a:buChar char="●"/>
            </a:pPr>
            <a:r>
              <a:rPr lang="en-US" dirty="0">
                <a:latin typeface="Muli"/>
                <a:ea typeface="Muli"/>
                <a:cs typeface="Muli"/>
                <a:sym typeface="Muli"/>
              </a:rPr>
              <a:t>Understand and know how to use </a:t>
            </a:r>
            <a:r>
              <a:rPr lang="en-US" dirty="0" err="1">
                <a:latin typeface="Muli"/>
                <a:ea typeface="Muli"/>
                <a:cs typeface="Muli"/>
                <a:sym typeface="Muli"/>
              </a:rPr>
              <a:t>Git</a:t>
            </a:r>
            <a:r>
              <a:rPr lang="en-US" dirty="0">
                <a:latin typeface="Muli"/>
                <a:ea typeface="Muli"/>
                <a:cs typeface="Muli"/>
                <a:sym typeface="Muli"/>
              </a:rPr>
              <a:t> </a:t>
            </a:r>
          </a:p>
          <a:p>
            <a:pPr marL="457200" lvl="0" indent="-342900" algn="l" rtl="0">
              <a:lnSpc>
                <a:spcPct val="150000"/>
              </a:lnSpc>
              <a:spcBef>
                <a:spcPts val="0"/>
              </a:spcBef>
              <a:spcAft>
                <a:spcPts val="0"/>
              </a:spcAft>
              <a:buSzPts val="1800"/>
              <a:buFont typeface="Muli"/>
              <a:buChar char="●"/>
            </a:pPr>
            <a:r>
              <a:rPr lang="en-US" dirty="0">
                <a:latin typeface="Muli"/>
                <a:ea typeface="Muli"/>
                <a:cs typeface="Muli"/>
                <a:sym typeface="Muli"/>
              </a:rPr>
              <a:t>Understand what is </a:t>
            </a:r>
            <a:r>
              <a:rPr lang="en-US" dirty="0" err="1">
                <a:latin typeface="Muli"/>
                <a:ea typeface="Muli"/>
                <a:cs typeface="Muli"/>
                <a:sym typeface="Muli"/>
              </a:rPr>
              <a:t>Github</a:t>
            </a:r>
            <a:r>
              <a:rPr lang="en-US" dirty="0">
                <a:latin typeface="Muli"/>
                <a:ea typeface="Muli"/>
                <a:cs typeface="Muli"/>
                <a:sym typeface="Muli"/>
              </a:rPr>
              <a:t> and some alternatives.</a:t>
            </a:r>
            <a:endParaRPr dirty="0">
              <a:latin typeface="Muli"/>
              <a:ea typeface="Muli"/>
              <a:cs typeface="Muli"/>
              <a:sym typeface="Muli"/>
            </a:endParaRPr>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Exercise – Ignoring Files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30</a:t>
            </a:fld>
            <a:endParaRPr/>
          </a:p>
        </p:txBody>
      </p:sp>
      <p:pic>
        <p:nvPicPr>
          <p:cNvPr id="2" name="Picture 1"/>
          <p:cNvPicPr>
            <a:picLocks noChangeAspect="1"/>
          </p:cNvPicPr>
          <p:nvPr/>
        </p:nvPicPr>
        <p:blipFill>
          <a:blip r:embed="rId3"/>
          <a:stretch>
            <a:fillRect/>
          </a:stretch>
        </p:blipFill>
        <p:spPr>
          <a:xfrm>
            <a:off x="572272" y="1581150"/>
            <a:ext cx="8571728" cy="3017837"/>
          </a:xfrm>
          <a:prstGeom prst="rect">
            <a:avLst/>
          </a:prstGeom>
        </p:spPr>
      </p:pic>
    </p:spTree>
    <p:extLst>
      <p:ext uri="{BB962C8B-B14F-4D97-AF65-F5344CB8AC3E}">
        <p14:creationId xmlns:p14="http://schemas.microsoft.com/office/powerpoint/2010/main" val="2251665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Exercise – Ignoring Files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31</a:t>
            </a:fld>
            <a:endParaRPr/>
          </a:p>
        </p:txBody>
      </p:sp>
      <p:pic>
        <p:nvPicPr>
          <p:cNvPr id="3" name="Picture 2"/>
          <p:cNvPicPr>
            <a:picLocks noChangeAspect="1"/>
          </p:cNvPicPr>
          <p:nvPr/>
        </p:nvPicPr>
        <p:blipFill>
          <a:blip r:embed="rId3"/>
          <a:stretch>
            <a:fillRect/>
          </a:stretch>
        </p:blipFill>
        <p:spPr>
          <a:xfrm>
            <a:off x="1085850" y="1145623"/>
            <a:ext cx="6669087" cy="3911194"/>
          </a:xfrm>
          <a:prstGeom prst="rect">
            <a:avLst/>
          </a:prstGeom>
        </p:spPr>
      </p:pic>
    </p:spTree>
    <p:extLst>
      <p:ext uri="{BB962C8B-B14F-4D97-AF65-F5344CB8AC3E}">
        <p14:creationId xmlns:p14="http://schemas.microsoft.com/office/powerpoint/2010/main" val="3473806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Viewing Your Staged and </a:t>
            </a:r>
            <a:r>
              <a:rPr lang="en-US" dirty="0" err="1"/>
              <a:t>Unstaged</a:t>
            </a:r>
            <a:r>
              <a:rPr lang="en-US" dirty="0"/>
              <a:t> Changes </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32</a:t>
            </a:fld>
            <a:endParaRPr/>
          </a:p>
        </p:txBody>
      </p:sp>
      <p:pic>
        <p:nvPicPr>
          <p:cNvPr id="2" name="Picture 1"/>
          <p:cNvPicPr>
            <a:picLocks noChangeAspect="1"/>
          </p:cNvPicPr>
          <p:nvPr/>
        </p:nvPicPr>
        <p:blipFill>
          <a:blip r:embed="rId3"/>
          <a:stretch>
            <a:fillRect/>
          </a:stretch>
        </p:blipFill>
        <p:spPr>
          <a:xfrm>
            <a:off x="2089150" y="1022155"/>
            <a:ext cx="5913408" cy="3206958"/>
          </a:xfrm>
          <a:prstGeom prst="rect">
            <a:avLst/>
          </a:prstGeom>
        </p:spPr>
      </p:pic>
      <p:pic>
        <p:nvPicPr>
          <p:cNvPr id="4" name="Picture 3"/>
          <p:cNvPicPr>
            <a:picLocks noChangeAspect="1"/>
          </p:cNvPicPr>
          <p:nvPr/>
        </p:nvPicPr>
        <p:blipFill>
          <a:blip r:embed="rId4"/>
          <a:stretch>
            <a:fillRect/>
          </a:stretch>
        </p:blipFill>
        <p:spPr>
          <a:xfrm>
            <a:off x="1587500" y="4213788"/>
            <a:ext cx="6638925" cy="898857"/>
          </a:xfrm>
          <a:prstGeom prst="rect">
            <a:avLst/>
          </a:prstGeom>
        </p:spPr>
      </p:pic>
    </p:spTree>
    <p:extLst>
      <p:ext uri="{BB962C8B-B14F-4D97-AF65-F5344CB8AC3E}">
        <p14:creationId xmlns:p14="http://schemas.microsoft.com/office/powerpoint/2010/main" val="3485896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Viewing Your Staged and </a:t>
            </a:r>
            <a:r>
              <a:rPr lang="en-US" dirty="0" err="1"/>
              <a:t>Unstaged</a:t>
            </a:r>
            <a:r>
              <a:rPr lang="en-US" dirty="0"/>
              <a:t> Changes </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33</a:t>
            </a:fld>
            <a:endParaRPr/>
          </a:p>
        </p:txBody>
      </p:sp>
      <p:pic>
        <p:nvPicPr>
          <p:cNvPr id="3" name="Picture 2"/>
          <p:cNvPicPr>
            <a:picLocks noChangeAspect="1"/>
          </p:cNvPicPr>
          <p:nvPr/>
        </p:nvPicPr>
        <p:blipFill>
          <a:blip r:embed="rId3"/>
          <a:stretch>
            <a:fillRect/>
          </a:stretch>
        </p:blipFill>
        <p:spPr>
          <a:xfrm>
            <a:off x="2563692" y="1033363"/>
            <a:ext cx="4478457" cy="4023454"/>
          </a:xfrm>
          <a:prstGeom prst="rect">
            <a:avLst/>
          </a:prstGeom>
        </p:spPr>
      </p:pic>
    </p:spTree>
    <p:extLst>
      <p:ext uri="{BB962C8B-B14F-4D97-AF65-F5344CB8AC3E}">
        <p14:creationId xmlns:p14="http://schemas.microsoft.com/office/powerpoint/2010/main" val="351220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Viewing Your Staged and </a:t>
            </a:r>
            <a:r>
              <a:rPr lang="en-US" dirty="0" err="1"/>
              <a:t>Unstaged</a:t>
            </a:r>
            <a:r>
              <a:rPr lang="en-US" dirty="0"/>
              <a:t> Changes </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34</a:t>
            </a:fld>
            <a:endParaRPr/>
          </a:p>
        </p:txBody>
      </p:sp>
      <p:pic>
        <p:nvPicPr>
          <p:cNvPr id="4" name="Picture 3"/>
          <p:cNvPicPr>
            <a:picLocks noChangeAspect="1"/>
          </p:cNvPicPr>
          <p:nvPr/>
        </p:nvPicPr>
        <p:blipFill>
          <a:blip r:embed="rId3"/>
          <a:stretch>
            <a:fillRect/>
          </a:stretch>
        </p:blipFill>
        <p:spPr>
          <a:xfrm>
            <a:off x="1572403" y="1834500"/>
            <a:ext cx="6056160" cy="3107387"/>
          </a:xfrm>
          <a:prstGeom prst="rect">
            <a:avLst/>
          </a:prstGeom>
        </p:spPr>
      </p:pic>
      <p:pic>
        <p:nvPicPr>
          <p:cNvPr id="5" name="Picture 4"/>
          <p:cNvPicPr>
            <a:picLocks noChangeAspect="1"/>
          </p:cNvPicPr>
          <p:nvPr/>
        </p:nvPicPr>
        <p:blipFill>
          <a:blip r:embed="rId4"/>
          <a:stretch>
            <a:fillRect/>
          </a:stretch>
        </p:blipFill>
        <p:spPr>
          <a:xfrm>
            <a:off x="1266696" y="1548750"/>
            <a:ext cx="7353300" cy="285750"/>
          </a:xfrm>
          <a:prstGeom prst="rect">
            <a:avLst/>
          </a:prstGeom>
        </p:spPr>
      </p:pic>
    </p:spTree>
    <p:extLst>
      <p:ext uri="{BB962C8B-B14F-4D97-AF65-F5344CB8AC3E}">
        <p14:creationId xmlns:p14="http://schemas.microsoft.com/office/powerpoint/2010/main" val="395299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Viewing Your Staged and </a:t>
            </a:r>
            <a:r>
              <a:rPr lang="en-US" dirty="0" err="1"/>
              <a:t>Unstaged</a:t>
            </a:r>
            <a:r>
              <a:rPr lang="en-US" dirty="0"/>
              <a:t> Changes </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35</a:t>
            </a:fld>
            <a:endParaRPr/>
          </a:p>
        </p:txBody>
      </p:sp>
      <p:pic>
        <p:nvPicPr>
          <p:cNvPr id="4" name="Picture 3"/>
          <p:cNvPicPr>
            <a:picLocks noChangeAspect="1"/>
          </p:cNvPicPr>
          <p:nvPr/>
        </p:nvPicPr>
        <p:blipFill>
          <a:blip r:embed="rId3"/>
          <a:stretch>
            <a:fillRect/>
          </a:stretch>
        </p:blipFill>
        <p:spPr>
          <a:xfrm>
            <a:off x="1572403" y="1834500"/>
            <a:ext cx="6056160" cy="3107387"/>
          </a:xfrm>
          <a:prstGeom prst="rect">
            <a:avLst/>
          </a:prstGeom>
        </p:spPr>
      </p:pic>
      <p:pic>
        <p:nvPicPr>
          <p:cNvPr id="5" name="Picture 4"/>
          <p:cNvPicPr>
            <a:picLocks noChangeAspect="1"/>
          </p:cNvPicPr>
          <p:nvPr/>
        </p:nvPicPr>
        <p:blipFill>
          <a:blip r:embed="rId4"/>
          <a:stretch>
            <a:fillRect/>
          </a:stretch>
        </p:blipFill>
        <p:spPr>
          <a:xfrm>
            <a:off x="1266696" y="1548750"/>
            <a:ext cx="7353300" cy="285750"/>
          </a:xfrm>
          <a:prstGeom prst="rect">
            <a:avLst/>
          </a:prstGeom>
        </p:spPr>
      </p:pic>
    </p:spTree>
    <p:extLst>
      <p:ext uri="{BB962C8B-B14F-4D97-AF65-F5344CB8AC3E}">
        <p14:creationId xmlns:p14="http://schemas.microsoft.com/office/powerpoint/2010/main" val="3841590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Skipping the Staging Area</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36</a:t>
            </a:fld>
            <a:endParaRPr/>
          </a:p>
        </p:txBody>
      </p:sp>
      <p:pic>
        <p:nvPicPr>
          <p:cNvPr id="2" name="Picture 1"/>
          <p:cNvPicPr>
            <a:picLocks noChangeAspect="1"/>
          </p:cNvPicPr>
          <p:nvPr/>
        </p:nvPicPr>
        <p:blipFill>
          <a:blip r:embed="rId3"/>
          <a:stretch>
            <a:fillRect/>
          </a:stretch>
        </p:blipFill>
        <p:spPr>
          <a:xfrm>
            <a:off x="1308100" y="1283427"/>
            <a:ext cx="6105396" cy="3325223"/>
          </a:xfrm>
          <a:prstGeom prst="rect">
            <a:avLst/>
          </a:prstGeom>
        </p:spPr>
      </p:pic>
    </p:spTree>
    <p:extLst>
      <p:ext uri="{BB962C8B-B14F-4D97-AF65-F5344CB8AC3E}">
        <p14:creationId xmlns:p14="http://schemas.microsoft.com/office/powerpoint/2010/main" val="1988064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Removing files.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37</a:t>
            </a:fld>
            <a:endParaRPr/>
          </a:p>
        </p:txBody>
      </p:sp>
      <p:pic>
        <p:nvPicPr>
          <p:cNvPr id="3" name="Picture 2"/>
          <p:cNvPicPr>
            <a:picLocks noChangeAspect="1"/>
          </p:cNvPicPr>
          <p:nvPr/>
        </p:nvPicPr>
        <p:blipFill>
          <a:blip r:embed="rId3"/>
          <a:stretch>
            <a:fillRect/>
          </a:stretch>
        </p:blipFill>
        <p:spPr>
          <a:xfrm>
            <a:off x="1149349" y="1427782"/>
            <a:ext cx="6428383" cy="2825378"/>
          </a:xfrm>
          <a:prstGeom prst="rect">
            <a:avLst/>
          </a:prstGeom>
        </p:spPr>
      </p:pic>
    </p:spTree>
    <p:extLst>
      <p:ext uri="{BB962C8B-B14F-4D97-AF65-F5344CB8AC3E}">
        <p14:creationId xmlns:p14="http://schemas.microsoft.com/office/powerpoint/2010/main" val="2279337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Removing files.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38</a:t>
            </a:fld>
            <a:endParaRPr/>
          </a:p>
        </p:txBody>
      </p:sp>
      <p:pic>
        <p:nvPicPr>
          <p:cNvPr id="2" name="Picture 1"/>
          <p:cNvPicPr>
            <a:picLocks noChangeAspect="1"/>
          </p:cNvPicPr>
          <p:nvPr/>
        </p:nvPicPr>
        <p:blipFill>
          <a:blip r:embed="rId3"/>
          <a:stretch>
            <a:fillRect/>
          </a:stretch>
        </p:blipFill>
        <p:spPr>
          <a:xfrm>
            <a:off x="1265874" y="1658577"/>
            <a:ext cx="7046948" cy="2363787"/>
          </a:xfrm>
          <a:prstGeom prst="rect">
            <a:avLst/>
          </a:prstGeom>
        </p:spPr>
      </p:pic>
    </p:spTree>
    <p:extLst>
      <p:ext uri="{BB962C8B-B14F-4D97-AF65-F5344CB8AC3E}">
        <p14:creationId xmlns:p14="http://schemas.microsoft.com/office/powerpoint/2010/main" val="1796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Removing files.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39</a:t>
            </a:fld>
            <a:endParaRPr/>
          </a:p>
        </p:txBody>
      </p:sp>
      <p:pic>
        <p:nvPicPr>
          <p:cNvPr id="3" name="Picture 2"/>
          <p:cNvPicPr>
            <a:picLocks noChangeAspect="1"/>
          </p:cNvPicPr>
          <p:nvPr/>
        </p:nvPicPr>
        <p:blipFill>
          <a:blip r:embed="rId3"/>
          <a:stretch>
            <a:fillRect/>
          </a:stretch>
        </p:blipFill>
        <p:spPr>
          <a:xfrm>
            <a:off x="883018" y="1375505"/>
            <a:ext cx="7589440" cy="2377345"/>
          </a:xfrm>
          <a:prstGeom prst="rect">
            <a:avLst/>
          </a:prstGeom>
        </p:spPr>
      </p:pic>
      <p:pic>
        <p:nvPicPr>
          <p:cNvPr id="4" name="Picture 3"/>
          <p:cNvPicPr>
            <a:picLocks noChangeAspect="1"/>
          </p:cNvPicPr>
          <p:nvPr/>
        </p:nvPicPr>
        <p:blipFill>
          <a:blip r:embed="rId4"/>
          <a:stretch>
            <a:fillRect/>
          </a:stretch>
        </p:blipFill>
        <p:spPr>
          <a:xfrm>
            <a:off x="1001543" y="3816349"/>
            <a:ext cx="5764381" cy="1160827"/>
          </a:xfrm>
          <a:prstGeom prst="rect">
            <a:avLst/>
          </a:prstGeom>
        </p:spPr>
      </p:pic>
    </p:spTree>
    <p:extLst>
      <p:ext uri="{BB962C8B-B14F-4D97-AF65-F5344CB8AC3E}">
        <p14:creationId xmlns:p14="http://schemas.microsoft.com/office/powerpoint/2010/main" val="200925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Resource management</a:t>
            </a:r>
            <a:endParaRPr dirty="0"/>
          </a:p>
        </p:txBody>
      </p:sp>
      <p:sp>
        <p:nvSpPr>
          <p:cNvPr id="207" name="Google Shape;207;p29"/>
          <p:cNvSpPr txBox="1">
            <a:spLocks noGrp="1"/>
          </p:cNvSpPr>
          <p:nvPr>
            <p:ph type="subTitle" idx="2"/>
          </p:nvPr>
        </p:nvSpPr>
        <p:spPr>
          <a:xfrm>
            <a:off x="370475" y="1093925"/>
            <a:ext cx="8460000" cy="3403200"/>
          </a:xfrm>
          <a:prstGeom prst="rect">
            <a:avLst/>
          </a:prstGeom>
          <a:noFill/>
          <a:ln>
            <a:noFill/>
          </a:ln>
        </p:spPr>
        <p:txBody>
          <a:bodyPr spcFirstLastPara="1" wrap="square" lIns="91425" tIns="91425" rIns="91425" bIns="91425" anchor="t" anchorCtr="0">
            <a:noAutofit/>
          </a:bodyPr>
          <a:lstStyle/>
          <a:p>
            <a:pPr lvl="0">
              <a:lnSpc>
                <a:spcPct val="150000"/>
              </a:lnSpc>
              <a:buFont typeface="Muli"/>
              <a:buChar char="●"/>
            </a:pPr>
            <a:endParaRPr lang="en-US" dirty="0"/>
          </a:p>
          <a:p>
            <a:pPr marL="114300" lvl="0" indent="0">
              <a:lnSpc>
                <a:spcPct val="150000"/>
              </a:lnSpc>
            </a:pPr>
            <a:endParaRPr dirty="0">
              <a:latin typeface="Muli"/>
              <a:ea typeface="Muli"/>
              <a:cs typeface="Muli"/>
              <a:sym typeface="Muli"/>
            </a:endParaRPr>
          </a:p>
        </p:txBody>
      </p:sp>
      <p:grpSp>
        <p:nvGrpSpPr>
          <p:cNvPr id="208" name="Google Shape;208;p29"/>
          <p:cNvGrpSpPr/>
          <p:nvPr/>
        </p:nvGrpSpPr>
        <p:grpSpPr>
          <a:xfrm rot="5400000">
            <a:off x="8641234" y="411193"/>
            <a:ext cx="278152" cy="345818"/>
            <a:chOff x="0" y="46600"/>
            <a:chExt cx="3121800" cy="5004600"/>
          </a:xfrm>
        </p:grpSpPr>
        <p:sp>
          <p:nvSpPr>
            <p:cNvPr id="209" name="Google Shape;209;p29"/>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9"/>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9"/>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 name="Google Shape;2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a:t>
            </a:fld>
            <a:endParaRPr/>
          </a:p>
        </p:txBody>
      </p:sp>
      <p:sp>
        <p:nvSpPr>
          <p:cNvPr id="11" name="Google Shape;195;p28"/>
          <p:cNvSpPr txBox="1">
            <a:spLocks/>
          </p:cNvSpPr>
          <p:nvPr/>
        </p:nvSpPr>
        <p:spPr>
          <a:xfrm>
            <a:off x="320310" y="1017725"/>
            <a:ext cx="8460000" cy="850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fontAlgn="base">
              <a:buFont typeface="Arial" panose="020B0604020202020204" pitchFamily="34" charset="0"/>
              <a:buChar char="•"/>
            </a:pPr>
            <a:r>
              <a:rPr lang="en-US" b="1" dirty="0"/>
              <a:t>Control System:</a:t>
            </a:r>
            <a:r>
              <a:rPr lang="en-US" dirty="0"/>
              <a:t> This basically means that </a:t>
            </a:r>
            <a:r>
              <a:rPr lang="en-US" dirty="0" err="1"/>
              <a:t>Git</a:t>
            </a:r>
            <a:r>
              <a:rPr lang="en-US" dirty="0"/>
              <a:t> is a content tracker. So </a:t>
            </a:r>
            <a:r>
              <a:rPr lang="en-US" dirty="0" err="1"/>
              <a:t>Git</a:t>
            </a:r>
            <a:r>
              <a:rPr lang="en-US" dirty="0"/>
              <a:t> can be used to store content — it is mostly used to store code due to the other features it provides. (</a:t>
            </a:r>
            <a:r>
              <a:rPr lang="en-US" dirty="0" err="1"/>
              <a:t>Freecodecamp</a:t>
            </a:r>
            <a:r>
              <a:rPr lang="en-US" dirty="0"/>
              <a:t>)</a:t>
            </a:r>
          </a:p>
          <a:p>
            <a:pPr fontAlgn="base">
              <a:buFont typeface="Arial" panose="020B0604020202020204" pitchFamily="34" charset="0"/>
              <a:buChar char="•"/>
            </a:pPr>
            <a:r>
              <a:rPr lang="en-US" b="1" dirty="0"/>
              <a:t>Version control system</a:t>
            </a:r>
            <a:r>
              <a:rPr lang="en-US" dirty="0"/>
              <a:t>, or VCS, tracks the history of changes as people and teams collaborate on projects together. As the project evolves, teams can run tests, fix bugs, and contribute new code with the confidence that any version can be recovered at any time. </a:t>
            </a:r>
          </a:p>
          <a:p>
            <a:pPr fontAlgn="base">
              <a:buFont typeface="Arial" panose="020B0604020202020204" pitchFamily="34" charset="0"/>
              <a:buChar char="•"/>
            </a:pPr>
            <a:r>
              <a:rPr lang="en-US" dirty="0" err="1"/>
              <a:t>Git</a:t>
            </a:r>
            <a:r>
              <a:rPr lang="en-US" dirty="0"/>
              <a:t> is an example of a </a:t>
            </a:r>
            <a:r>
              <a:rPr lang="en-US" b="1" dirty="0"/>
              <a:t>distributed version control system</a:t>
            </a:r>
            <a:r>
              <a:rPr lang="en-US" dirty="0"/>
              <a:t> (DVCS) commonly used for open source and commercial software development. DVCSs allow full access to every file, branch, and iteration of a project, and allows every user access to a full and self-contained history of all changes. </a:t>
            </a:r>
          </a:p>
        </p:txBody>
      </p:sp>
    </p:spTree>
    <p:extLst>
      <p:ext uri="{BB962C8B-B14F-4D97-AF65-F5344CB8AC3E}">
        <p14:creationId xmlns:p14="http://schemas.microsoft.com/office/powerpoint/2010/main" val="4124926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Removing files.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40</a:t>
            </a:fld>
            <a:endParaRPr/>
          </a:p>
        </p:txBody>
      </p:sp>
      <p:pic>
        <p:nvPicPr>
          <p:cNvPr id="3" name="Picture 2"/>
          <p:cNvPicPr>
            <a:picLocks noChangeAspect="1"/>
          </p:cNvPicPr>
          <p:nvPr/>
        </p:nvPicPr>
        <p:blipFill>
          <a:blip r:embed="rId3"/>
          <a:stretch>
            <a:fillRect/>
          </a:stretch>
        </p:blipFill>
        <p:spPr>
          <a:xfrm>
            <a:off x="883018" y="1375505"/>
            <a:ext cx="7589440" cy="3287712"/>
          </a:xfrm>
          <a:prstGeom prst="rect">
            <a:avLst/>
          </a:prstGeom>
        </p:spPr>
      </p:pic>
    </p:spTree>
    <p:extLst>
      <p:ext uri="{BB962C8B-B14F-4D97-AF65-F5344CB8AC3E}">
        <p14:creationId xmlns:p14="http://schemas.microsoft.com/office/powerpoint/2010/main" val="1250452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M</a:t>
            </a:r>
            <a:r>
              <a:rPr lang="en-US" dirty="0" err="1"/>
              <a:t>oving</a:t>
            </a:r>
            <a:r>
              <a:rPr lang="en-US" dirty="0"/>
              <a:t> files.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41</a:t>
            </a:fld>
            <a:endParaRPr/>
          </a:p>
        </p:txBody>
      </p:sp>
      <p:pic>
        <p:nvPicPr>
          <p:cNvPr id="2" name="Picture 1"/>
          <p:cNvPicPr>
            <a:picLocks noChangeAspect="1"/>
          </p:cNvPicPr>
          <p:nvPr/>
        </p:nvPicPr>
        <p:blipFill>
          <a:blip r:embed="rId3"/>
          <a:stretch>
            <a:fillRect/>
          </a:stretch>
        </p:blipFill>
        <p:spPr>
          <a:xfrm>
            <a:off x="617445" y="1266589"/>
            <a:ext cx="7966075" cy="627731"/>
          </a:xfrm>
          <a:prstGeom prst="rect">
            <a:avLst/>
          </a:prstGeom>
        </p:spPr>
      </p:pic>
      <p:pic>
        <p:nvPicPr>
          <p:cNvPr id="4" name="Picture 3"/>
          <p:cNvPicPr>
            <a:picLocks noChangeAspect="1"/>
          </p:cNvPicPr>
          <p:nvPr/>
        </p:nvPicPr>
        <p:blipFill>
          <a:blip r:embed="rId4"/>
          <a:stretch>
            <a:fillRect/>
          </a:stretch>
        </p:blipFill>
        <p:spPr>
          <a:xfrm>
            <a:off x="1797050" y="1951172"/>
            <a:ext cx="5492750" cy="2712045"/>
          </a:xfrm>
          <a:prstGeom prst="rect">
            <a:avLst/>
          </a:prstGeom>
        </p:spPr>
      </p:pic>
    </p:spTree>
    <p:extLst>
      <p:ext uri="{BB962C8B-B14F-4D97-AF65-F5344CB8AC3E}">
        <p14:creationId xmlns:p14="http://schemas.microsoft.com/office/powerpoint/2010/main" val="2193243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Viewing the Commit History</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42</a:t>
            </a:fld>
            <a:endParaRPr/>
          </a:p>
        </p:txBody>
      </p:sp>
      <p:pic>
        <p:nvPicPr>
          <p:cNvPr id="5" name="Picture 4"/>
          <p:cNvPicPr>
            <a:picLocks noChangeAspect="1"/>
          </p:cNvPicPr>
          <p:nvPr/>
        </p:nvPicPr>
        <p:blipFill>
          <a:blip r:embed="rId3"/>
          <a:stretch>
            <a:fillRect/>
          </a:stretch>
        </p:blipFill>
        <p:spPr>
          <a:xfrm>
            <a:off x="305429" y="1485900"/>
            <a:ext cx="8838571" cy="1778493"/>
          </a:xfrm>
          <a:prstGeom prst="rect">
            <a:avLst/>
          </a:prstGeom>
        </p:spPr>
      </p:pic>
    </p:spTree>
    <p:extLst>
      <p:ext uri="{BB962C8B-B14F-4D97-AF65-F5344CB8AC3E}">
        <p14:creationId xmlns:p14="http://schemas.microsoft.com/office/powerpoint/2010/main" val="2728937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Viewing the Commit History</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43</a:t>
            </a:fld>
            <a:endParaRPr/>
          </a:p>
        </p:txBody>
      </p:sp>
      <p:pic>
        <p:nvPicPr>
          <p:cNvPr id="2" name="Picture 1"/>
          <p:cNvPicPr>
            <a:picLocks noChangeAspect="1"/>
          </p:cNvPicPr>
          <p:nvPr/>
        </p:nvPicPr>
        <p:blipFill>
          <a:blip r:embed="rId3"/>
          <a:stretch>
            <a:fillRect/>
          </a:stretch>
        </p:blipFill>
        <p:spPr>
          <a:xfrm>
            <a:off x="1257300" y="1136838"/>
            <a:ext cx="5873750" cy="3407265"/>
          </a:xfrm>
          <a:prstGeom prst="rect">
            <a:avLst/>
          </a:prstGeom>
        </p:spPr>
      </p:pic>
    </p:spTree>
    <p:extLst>
      <p:ext uri="{BB962C8B-B14F-4D97-AF65-F5344CB8AC3E}">
        <p14:creationId xmlns:p14="http://schemas.microsoft.com/office/powerpoint/2010/main" val="2010346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Viewing the Commit History</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44</a:t>
            </a:fld>
            <a:endParaRPr/>
          </a:p>
        </p:txBody>
      </p:sp>
      <p:pic>
        <p:nvPicPr>
          <p:cNvPr id="2" name="Picture 1"/>
          <p:cNvPicPr>
            <a:picLocks noChangeAspect="1"/>
          </p:cNvPicPr>
          <p:nvPr/>
        </p:nvPicPr>
        <p:blipFill>
          <a:blip r:embed="rId3"/>
          <a:stretch>
            <a:fillRect/>
          </a:stretch>
        </p:blipFill>
        <p:spPr>
          <a:xfrm>
            <a:off x="1257300" y="1136838"/>
            <a:ext cx="5873750" cy="3407265"/>
          </a:xfrm>
          <a:prstGeom prst="rect">
            <a:avLst/>
          </a:prstGeom>
        </p:spPr>
      </p:pic>
    </p:spTree>
    <p:extLst>
      <p:ext uri="{BB962C8B-B14F-4D97-AF65-F5344CB8AC3E}">
        <p14:creationId xmlns:p14="http://schemas.microsoft.com/office/powerpoint/2010/main" val="1132890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Viewing the Commit History</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45</a:t>
            </a:fld>
            <a:endParaRPr/>
          </a:p>
        </p:txBody>
      </p:sp>
      <p:pic>
        <p:nvPicPr>
          <p:cNvPr id="3" name="Picture 2"/>
          <p:cNvPicPr>
            <a:picLocks noChangeAspect="1"/>
          </p:cNvPicPr>
          <p:nvPr/>
        </p:nvPicPr>
        <p:blipFill>
          <a:blip r:embed="rId3"/>
          <a:stretch>
            <a:fillRect/>
          </a:stretch>
        </p:blipFill>
        <p:spPr>
          <a:xfrm>
            <a:off x="2012950" y="1176655"/>
            <a:ext cx="4832350" cy="3382645"/>
          </a:xfrm>
          <a:prstGeom prst="rect">
            <a:avLst/>
          </a:prstGeom>
        </p:spPr>
      </p:pic>
    </p:spTree>
    <p:extLst>
      <p:ext uri="{BB962C8B-B14F-4D97-AF65-F5344CB8AC3E}">
        <p14:creationId xmlns:p14="http://schemas.microsoft.com/office/powerpoint/2010/main" val="3701889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Viewing the Commit History</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46</a:t>
            </a:fld>
            <a:endParaRPr/>
          </a:p>
        </p:txBody>
      </p:sp>
      <p:pic>
        <p:nvPicPr>
          <p:cNvPr id="2" name="Picture 1"/>
          <p:cNvPicPr>
            <a:picLocks noChangeAspect="1"/>
          </p:cNvPicPr>
          <p:nvPr/>
        </p:nvPicPr>
        <p:blipFill>
          <a:blip r:embed="rId3"/>
          <a:stretch>
            <a:fillRect/>
          </a:stretch>
        </p:blipFill>
        <p:spPr>
          <a:xfrm>
            <a:off x="844895" y="1196846"/>
            <a:ext cx="8096250" cy="3171825"/>
          </a:xfrm>
          <a:prstGeom prst="rect">
            <a:avLst/>
          </a:prstGeom>
        </p:spPr>
      </p:pic>
    </p:spTree>
    <p:extLst>
      <p:ext uri="{BB962C8B-B14F-4D97-AF65-F5344CB8AC3E}">
        <p14:creationId xmlns:p14="http://schemas.microsoft.com/office/powerpoint/2010/main" val="464404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Undoing Things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47</a:t>
            </a:fld>
            <a:endParaRPr/>
          </a:p>
        </p:txBody>
      </p:sp>
      <p:pic>
        <p:nvPicPr>
          <p:cNvPr id="4" name="Picture 3"/>
          <p:cNvPicPr>
            <a:picLocks noChangeAspect="1"/>
          </p:cNvPicPr>
          <p:nvPr/>
        </p:nvPicPr>
        <p:blipFill>
          <a:blip r:embed="rId3"/>
          <a:stretch>
            <a:fillRect/>
          </a:stretch>
        </p:blipFill>
        <p:spPr>
          <a:xfrm>
            <a:off x="558799" y="1407949"/>
            <a:ext cx="7458075" cy="788066"/>
          </a:xfrm>
          <a:prstGeom prst="rect">
            <a:avLst/>
          </a:prstGeom>
        </p:spPr>
      </p:pic>
      <p:pic>
        <p:nvPicPr>
          <p:cNvPr id="5" name="Picture 4"/>
          <p:cNvPicPr>
            <a:picLocks noChangeAspect="1"/>
          </p:cNvPicPr>
          <p:nvPr/>
        </p:nvPicPr>
        <p:blipFill>
          <a:blip r:embed="rId4"/>
          <a:stretch>
            <a:fillRect/>
          </a:stretch>
        </p:blipFill>
        <p:spPr>
          <a:xfrm>
            <a:off x="628650" y="2586239"/>
            <a:ext cx="6915150" cy="1483376"/>
          </a:xfrm>
          <a:prstGeom prst="rect">
            <a:avLst/>
          </a:prstGeom>
        </p:spPr>
      </p:pic>
    </p:spTree>
    <p:extLst>
      <p:ext uri="{BB962C8B-B14F-4D97-AF65-F5344CB8AC3E}">
        <p14:creationId xmlns:p14="http://schemas.microsoft.com/office/powerpoint/2010/main" val="2341629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Undoing Things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48</a:t>
            </a:fld>
            <a:endParaRPr/>
          </a:p>
        </p:txBody>
      </p:sp>
      <p:pic>
        <p:nvPicPr>
          <p:cNvPr id="2" name="Picture 1"/>
          <p:cNvPicPr>
            <a:picLocks noChangeAspect="1"/>
          </p:cNvPicPr>
          <p:nvPr/>
        </p:nvPicPr>
        <p:blipFill>
          <a:blip r:embed="rId3"/>
          <a:stretch>
            <a:fillRect/>
          </a:stretch>
        </p:blipFill>
        <p:spPr>
          <a:xfrm>
            <a:off x="1083605" y="1295400"/>
            <a:ext cx="7033755" cy="2176462"/>
          </a:xfrm>
          <a:prstGeom prst="rect">
            <a:avLst/>
          </a:prstGeom>
        </p:spPr>
      </p:pic>
    </p:spTree>
    <p:extLst>
      <p:ext uri="{BB962C8B-B14F-4D97-AF65-F5344CB8AC3E}">
        <p14:creationId xmlns:p14="http://schemas.microsoft.com/office/powerpoint/2010/main" val="298973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Undoing Things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49</a:t>
            </a:fld>
            <a:endParaRPr/>
          </a:p>
        </p:txBody>
      </p:sp>
      <p:pic>
        <p:nvPicPr>
          <p:cNvPr id="3" name="Picture 2"/>
          <p:cNvPicPr>
            <a:picLocks noChangeAspect="1"/>
          </p:cNvPicPr>
          <p:nvPr/>
        </p:nvPicPr>
        <p:blipFill>
          <a:blip r:embed="rId3"/>
          <a:stretch>
            <a:fillRect/>
          </a:stretch>
        </p:blipFill>
        <p:spPr>
          <a:xfrm>
            <a:off x="948439" y="1404341"/>
            <a:ext cx="7304087" cy="522952"/>
          </a:xfrm>
          <a:prstGeom prst="rect">
            <a:avLst/>
          </a:prstGeom>
        </p:spPr>
      </p:pic>
      <p:pic>
        <p:nvPicPr>
          <p:cNvPr id="4" name="Picture 3"/>
          <p:cNvPicPr>
            <a:picLocks noChangeAspect="1"/>
          </p:cNvPicPr>
          <p:nvPr/>
        </p:nvPicPr>
        <p:blipFill>
          <a:blip r:embed="rId4"/>
          <a:stretch>
            <a:fillRect/>
          </a:stretch>
        </p:blipFill>
        <p:spPr>
          <a:xfrm>
            <a:off x="2040306" y="2012949"/>
            <a:ext cx="5214251" cy="2605087"/>
          </a:xfrm>
          <a:prstGeom prst="rect">
            <a:avLst/>
          </a:prstGeom>
        </p:spPr>
      </p:pic>
    </p:spTree>
    <p:extLst>
      <p:ext uri="{BB962C8B-B14F-4D97-AF65-F5344CB8AC3E}">
        <p14:creationId xmlns:p14="http://schemas.microsoft.com/office/powerpoint/2010/main" val="82427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Version control</a:t>
            </a:r>
            <a:endParaRPr dirty="0"/>
          </a:p>
        </p:txBody>
      </p:sp>
      <p:pic>
        <p:nvPicPr>
          <p:cNvPr id="2" name="Picture 1"/>
          <p:cNvPicPr>
            <a:picLocks noChangeAspect="1"/>
          </p:cNvPicPr>
          <p:nvPr/>
        </p:nvPicPr>
        <p:blipFill>
          <a:blip r:embed="rId3"/>
          <a:stretch>
            <a:fillRect/>
          </a:stretch>
        </p:blipFill>
        <p:spPr>
          <a:xfrm>
            <a:off x="2181097" y="1041596"/>
            <a:ext cx="4496532" cy="4101904"/>
          </a:xfrm>
          <a:prstGeom prst="rect">
            <a:avLst/>
          </a:prstGeom>
        </p:spPr>
      </p:pic>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a:t>
            </a:fld>
            <a:endParaRPr/>
          </a:p>
        </p:txBody>
      </p:sp>
    </p:spTree>
    <p:extLst>
      <p:ext uri="{BB962C8B-B14F-4D97-AF65-F5344CB8AC3E}">
        <p14:creationId xmlns:p14="http://schemas.microsoft.com/office/powerpoint/2010/main" val="2956524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Working with Remotes </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50</a:t>
            </a:fld>
            <a:endParaRPr/>
          </a:p>
        </p:txBody>
      </p:sp>
      <p:pic>
        <p:nvPicPr>
          <p:cNvPr id="2" name="Picture 1"/>
          <p:cNvPicPr>
            <a:picLocks noChangeAspect="1"/>
          </p:cNvPicPr>
          <p:nvPr/>
        </p:nvPicPr>
        <p:blipFill>
          <a:blip r:embed="rId3"/>
          <a:stretch>
            <a:fillRect/>
          </a:stretch>
        </p:blipFill>
        <p:spPr>
          <a:xfrm>
            <a:off x="1282700" y="1280847"/>
            <a:ext cx="6831012" cy="2097354"/>
          </a:xfrm>
          <a:prstGeom prst="rect">
            <a:avLst/>
          </a:prstGeom>
        </p:spPr>
      </p:pic>
      <p:pic>
        <p:nvPicPr>
          <p:cNvPr id="5" name="Picture 4"/>
          <p:cNvPicPr>
            <a:picLocks noChangeAspect="1"/>
          </p:cNvPicPr>
          <p:nvPr/>
        </p:nvPicPr>
        <p:blipFill>
          <a:blip r:embed="rId4"/>
          <a:stretch>
            <a:fillRect/>
          </a:stretch>
        </p:blipFill>
        <p:spPr>
          <a:xfrm>
            <a:off x="1372635" y="3511550"/>
            <a:ext cx="4853540" cy="1106487"/>
          </a:xfrm>
          <a:prstGeom prst="rect">
            <a:avLst/>
          </a:prstGeom>
        </p:spPr>
      </p:pic>
    </p:spTree>
    <p:extLst>
      <p:ext uri="{BB962C8B-B14F-4D97-AF65-F5344CB8AC3E}">
        <p14:creationId xmlns:p14="http://schemas.microsoft.com/office/powerpoint/2010/main" val="3153923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Working with Remotes </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51</a:t>
            </a:fld>
            <a:endParaRPr/>
          </a:p>
        </p:txBody>
      </p:sp>
      <p:pic>
        <p:nvPicPr>
          <p:cNvPr id="4" name="Picture 3"/>
          <p:cNvPicPr>
            <a:picLocks noChangeAspect="1"/>
          </p:cNvPicPr>
          <p:nvPr/>
        </p:nvPicPr>
        <p:blipFill>
          <a:blip r:embed="rId3"/>
          <a:stretch>
            <a:fillRect/>
          </a:stretch>
        </p:blipFill>
        <p:spPr>
          <a:xfrm>
            <a:off x="226651" y="1355596"/>
            <a:ext cx="8714494" cy="3013075"/>
          </a:xfrm>
          <a:prstGeom prst="rect">
            <a:avLst/>
          </a:prstGeom>
        </p:spPr>
      </p:pic>
    </p:spTree>
    <p:extLst>
      <p:ext uri="{BB962C8B-B14F-4D97-AF65-F5344CB8AC3E}">
        <p14:creationId xmlns:p14="http://schemas.microsoft.com/office/powerpoint/2010/main" val="1443909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Working with Remotes </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52</a:t>
            </a:fld>
            <a:endParaRPr/>
          </a:p>
        </p:txBody>
      </p:sp>
      <p:pic>
        <p:nvPicPr>
          <p:cNvPr id="2" name="Picture 1"/>
          <p:cNvPicPr>
            <a:picLocks noChangeAspect="1"/>
          </p:cNvPicPr>
          <p:nvPr/>
        </p:nvPicPr>
        <p:blipFill>
          <a:blip r:embed="rId3"/>
          <a:stretch>
            <a:fillRect/>
          </a:stretch>
        </p:blipFill>
        <p:spPr>
          <a:xfrm>
            <a:off x="1495336" y="2006600"/>
            <a:ext cx="6489815" cy="1446646"/>
          </a:xfrm>
          <a:prstGeom prst="rect">
            <a:avLst/>
          </a:prstGeom>
        </p:spPr>
      </p:pic>
    </p:spTree>
    <p:extLst>
      <p:ext uri="{BB962C8B-B14F-4D97-AF65-F5344CB8AC3E}">
        <p14:creationId xmlns:p14="http://schemas.microsoft.com/office/powerpoint/2010/main" val="4138530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Working with Remotes </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53</a:t>
            </a:fld>
            <a:endParaRPr/>
          </a:p>
        </p:txBody>
      </p:sp>
      <p:pic>
        <p:nvPicPr>
          <p:cNvPr id="3" name="Picture 2"/>
          <p:cNvPicPr>
            <a:picLocks noChangeAspect="1"/>
          </p:cNvPicPr>
          <p:nvPr/>
        </p:nvPicPr>
        <p:blipFill>
          <a:blip r:embed="rId3"/>
          <a:stretch>
            <a:fillRect/>
          </a:stretch>
        </p:blipFill>
        <p:spPr>
          <a:xfrm>
            <a:off x="1057174" y="1644650"/>
            <a:ext cx="7415284" cy="3105150"/>
          </a:xfrm>
          <a:prstGeom prst="rect">
            <a:avLst/>
          </a:prstGeom>
        </p:spPr>
      </p:pic>
    </p:spTree>
    <p:extLst>
      <p:ext uri="{BB962C8B-B14F-4D97-AF65-F5344CB8AC3E}">
        <p14:creationId xmlns:p14="http://schemas.microsoft.com/office/powerpoint/2010/main" val="2749600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Adding Remote Repositories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54</a:t>
            </a:fld>
            <a:endParaRPr/>
          </a:p>
        </p:txBody>
      </p:sp>
      <p:pic>
        <p:nvPicPr>
          <p:cNvPr id="2" name="Picture 1"/>
          <p:cNvPicPr>
            <a:picLocks noChangeAspect="1"/>
          </p:cNvPicPr>
          <p:nvPr/>
        </p:nvPicPr>
        <p:blipFill>
          <a:blip r:embed="rId3"/>
          <a:stretch>
            <a:fillRect/>
          </a:stretch>
        </p:blipFill>
        <p:spPr>
          <a:xfrm>
            <a:off x="1168399" y="1397000"/>
            <a:ext cx="6795024" cy="2755784"/>
          </a:xfrm>
          <a:prstGeom prst="rect">
            <a:avLst/>
          </a:prstGeom>
        </p:spPr>
      </p:pic>
    </p:spTree>
    <p:extLst>
      <p:ext uri="{BB962C8B-B14F-4D97-AF65-F5344CB8AC3E}">
        <p14:creationId xmlns:p14="http://schemas.microsoft.com/office/powerpoint/2010/main" val="935543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 dirty="0"/>
              <a:t>Exercise – </a:t>
            </a:r>
            <a:r>
              <a:rPr lang="en-US" dirty="0"/>
              <a:t>Adding Remote Repositories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55</a:t>
            </a:fld>
            <a:endParaRPr/>
          </a:p>
        </p:txBody>
      </p:sp>
      <p:pic>
        <p:nvPicPr>
          <p:cNvPr id="3" name="Picture 2"/>
          <p:cNvPicPr>
            <a:picLocks noChangeAspect="1"/>
          </p:cNvPicPr>
          <p:nvPr/>
        </p:nvPicPr>
        <p:blipFill>
          <a:blip r:embed="rId3"/>
          <a:stretch>
            <a:fillRect/>
          </a:stretch>
        </p:blipFill>
        <p:spPr>
          <a:xfrm>
            <a:off x="878495" y="1178358"/>
            <a:ext cx="7815361" cy="3324225"/>
          </a:xfrm>
          <a:prstGeom prst="rect">
            <a:avLst/>
          </a:prstGeom>
        </p:spPr>
      </p:pic>
    </p:spTree>
    <p:extLst>
      <p:ext uri="{BB962C8B-B14F-4D97-AF65-F5344CB8AC3E}">
        <p14:creationId xmlns:p14="http://schemas.microsoft.com/office/powerpoint/2010/main" val="303105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Fetching and Pulling from Your Remotes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56</a:t>
            </a:fld>
            <a:endParaRPr/>
          </a:p>
        </p:txBody>
      </p:sp>
      <p:pic>
        <p:nvPicPr>
          <p:cNvPr id="2" name="Picture 1"/>
          <p:cNvPicPr>
            <a:picLocks noChangeAspect="1"/>
          </p:cNvPicPr>
          <p:nvPr/>
        </p:nvPicPr>
        <p:blipFill>
          <a:blip r:embed="rId3"/>
          <a:stretch>
            <a:fillRect/>
          </a:stretch>
        </p:blipFill>
        <p:spPr>
          <a:xfrm>
            <a:off x="1412059" y="1394286"/>
            <a:ext cx="6068241" cy="870710"/>
          </a:xfrm>
          <a:prstGeom prst="rect">
            <a:avLst/>
          </a:prstGeom>
        </p:spPr>
      </p:pic>
    </p:spTree>
    <p:extLst>
      <p:ext uri="{BB962C8B-B14F-4D97-AF65-F5344CB8AC3E}">
        <p14:creationId xmlns:p14="http://schemas.microsoft.com/office/powerpoint/2010/main" val="3467628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Pushing to Your Remotes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57</a:t>
            </a:fld>
            <a:endParaRPr/>
          </a:p>
        </p:txBody>
      </p:sp>
      <p:pic>
        <p:nvPicPr>
          <p:cNvPr id="3" name="Picture 2"/>
          <p:cNvPicPr>
            <a:picLocks noChangeAspect="1"/>
          </p:cNvPicPr>
          <p:nvPr/>
        </p:nvPicPr>
        <p:blipFill>
          <a:blip r:embed="rId3"/>
          <a:stretch>
            <a:fillRect/>
          </a:stretch>
        </p:blipFill>
        <p:spPr>
          <a:xfrm>
            <a:off x="370483" y="1543105"/>
            <a:ext cx="8680450" cy="818305"/>
          </a:xfrm>
          <a:prstGeom prst="rect">
            <a:avLst/>
          </a:prstGeom>
        </p:spPr>
      </p:pic>
    </p:spTree>
    <p:extLst>
      <p:ext uri="{BB962C8B-B14F-4D97-AF65-F5344CB8AC3E}">
        <p14:creationId xmlns:p14="http://schemas.microsoft.com/office/powerpoint/2010/main" val="3356192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Inspecting a Remote</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58</a:t>
            </a:fld>
            <a:endParaRPr/>
          </a:p>
        </p:txBody>
      </p:sp>
      <p:pic>
        <p:nvPicPr>
          <p:cNvPr id="2" name="Picture 1"/>
          <p:cNvPicPr>
            <a:picLocks noChangeAspect="1"/>
          </p:cNvPicPr>
          <p:nvPr/>
        </p:nvPicPr>
        <p:blipFill>
          <a:blip r:embed="rId3"/>
          <a:stretch>
            <a:fillRect/>
          </a:stretch>
        </p:blipFill>
        <p:spPr>
          <a:xfrm>
            <a:off x="674659" y="1112788"/>
            <a:ext cx="7493028" cy="3944029"/>
          </a:xfrm>
          <a:prstGeom prst="rect">
            <a:avLst/>
          </a:prstGeom>
        </p:spPr>
      </p:pic>
    </p:spTree>
    <p:extLst>
      <p:ext uri="{BB962C8B-B14F-4D97-AF65-F5344CB8AC3E}">
        <p14:creationId xmlns:p14="http://schemas.microsoft.com/office/powerpoint/2010/main" val="1055361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Renaming and Removing Remotes </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59</a:t>
            </a:fld>
            <a:endParaRPr/>
          </a:p>
        </p:txBody>
      </p:sp>
      <p:pic>
        <p:nvPicPr>
          <p:cNvPr id="3" name="Picture 2"/>
          <p:cNvPicPr>
            <a:picLocks noChangeAspect="1"/>
          </p:cNvPicPr>
          <p:nvPr/>
        </p:nvPicPr>
        <p:blipFill>
          <a:blip r:embed="rId3"/>
          <a:stretch>
            <a:fillRect/>
          </a:stretch>
        </p:blipFill>
        <p:spPr>
          <a:xfrm>
            <a:off x="783219" y="1371600"/>
            <a:ext cx="7443205" cy="2554287"/>
          </a:xfrm>
          <a:prstGeom prst="rect">
            <a:avLst/>
          </a:prstGeom>
        </p:spPr>
      </p:pic>
    </p:spTree>
    <p:extLst>
      <p:ext uri="{BB962C8B-B14F-4D97-AF65-F5344CB8AC3E}">
        <p14:creationId xmlns:p14="http://schemas.microsoft.com/office/powerpoint/2010/main" val="1022348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5" name="Subtitle 4"/>
          <p:cNvSpPr>
            <a:spLocks noGrp="1"/>
          </p:cNvSpPr>
          <p:nvPr>
            <p:ph type="subTitle" idx="2"/>
          </p:nvPr>
        </p:nvSpPr>
        <p:spPr/>
        <p:txBody>
          <a:bodyPr/>
          <a:lstStyle/>
          <a:p>
            <a:endParaRPr lang="en-US"/>
          </a:p>
        </p:txBody>
      </p:sp>
      <p:sp>
        <p:nvSpPr>
          <p:cNvPr id="6" name="Text Placeholder 5"/>
          <p:cNvSpPr>
            <a:spLocks noGrp="1"/>
          </p:cNvSpPr>
          <p:nvPr>
            <p:ph type="body" idx="3"/>
          </p:nvPr>
        </p:nvSpPr>
        <p:spPr/>
        <p:txBody>
          <a:bodyPr/>
          <a:lstStyle/>
          <a:p>
            <a:endParaRPr lang="en-US"/>
          </a:p>
        </p:txBody>
      </p:sp>
      <p:pic>
        <p:nvPicPr>
          <p:cNvPr id="7" name="Picture 6"/>
          <p:cNvPicPr>
            <a:picLocks noChangeAspect="1"/>
          </p:cNvPicPr>
          <p:nvPr/>
        </p:nvPicPr>
        <p:blipFill>
          <a:blip r:embed="rId2"/>
          <a:stretch>
            <a:fillRect/>
          </a:stretch>
        </p:blipFill>
        <p:spPr>
          <a:xfrm>
            <a:off x="-25386" y="1974"/>
            <a:ext cx="9169386" cy="4661243"/>
          </a:xfrm>
          <a:prstGeom prst="rect">
            <a:avLst/>
          </a:prstGeom>
        </p:spPr>
      </p:pic>
    </p:spTree>
    <p:extLst>
      <p:ext uri="{BB962C8B-B14F-4D97-AF65-F5344CB8AC3E}">
        <p14:creationId xmlns:p14="http://schemas.microsoft.com/office/powerpoint/2010/main" val="11969371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4"/>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Q &amp; A</a:t>
            </a:r>
            <a:endParaRPr/>
          </a:p>
        </p:txBody>
      </p:sp>
      <p:grpSp>
        <p:nvGrpSpPr>
          <p:cNvPr id="389" name="Google Shape;389;p44"/>
          <p:cNvGrpSpPr/>
          <p:nvPr/>
        </p:nvGrpSpPr>
        <p:grpSpPr>
          <a:xfrm rot="5400000">
            <a:off x="8641234" y="411193"/>
            <a:ext cx="278152" cy="345818"/>
            <a:chOff x="0" y="46600"/>
            <a:chExt cx="3121800" cy="5004600"/>
          </a:xfrm>
        </p:grpSpPr>
        <p:sp>
          <p:nvSpPr>
            <p:cNvPr id="390" name="Google Shape;390;p44"/>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4"/>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4"/>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3" name="Google Shape;393;p44"/>
          <p:cNvSpPr/>
          <p:nvPr/>
        </p:nvSpPr>
        <p:spPr>
          <a:xfrm>
            <a:off x="3742050" y="1450100"/>
            <a:ext cx="1659900" cy="1659900"/>
          </a:xfrm>
          <a:prstGeom prst="ellipse">
            <a:avLst/>
          </a:prstGeom>
          <a:no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4"/>
          <p:cNvSpPr txBox="1"/>
          <p:nvPr/>
        </p:nvSpPr>
        <p:spPr>
          <a:xfrm>
            <a:off x="2329050" y="3162200"/>
            <a:ext cx="4485900" cy="50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50"/>
              <a:buFont typeface="Arial"/>
              <a:buNone/>
            </a:pPr>
            <a:r>
              <a:rPr lang="en" sz="2400" b="1" dirty="0">
                <a:solidFill>
                  <a:srgbClr val="566579"/>
                </a:solidFill>
              </a:rPr>
              <a:t>Thank you for attention</a:t>
            </a:r>
            <a:endParaRPr sz="2400" b="1" i="0" u="none" strike="noStrike" cap="none" dirty="0">
              <a:solidFill>
                <a:srgbClr val="566579"/>
              </a:solidFill>
            </a:endParaRPr>
          </a:p>
        </p:txBody>
      </p:sp>
      <p:sp>
        <p:nvSpPr>
          <p:cNvPr id="395" name="Google Shape;395;p44"/>
          <p:cNvSpPr/>
          <p:nvPr/>
        </p:nvSpPr>
        <p:spPr>
          <a:xfrm>
            <a:off x="4027800" y="1876700"/>
            <a:ext cx="1088400" cy="806700"/>
          </a:xfrm>
          <a:custGeom>
            <a:avLst/>
            <a:gdLst/>
            <a:ahLst/>
            <a:cxnLst/>
            <a:rect l="l" t="t" r="r" b="b"/>
            <a:pathLst>
              <a:path w="120000" h="120000" extrusionOk="0">
                <a:moveTo>
                  <a:pt x="48851" y="106586"/>
                </a:moveTo>
                <a:lnTo>
                  <a:pt x="48263" y="106624"/>
                </a:lnTo>
                <a:lnTo>
                  <a:pt x="47703" y="106889"/>
                </a:lnTo>
                <a:lnTo>
                  <a:pt x="47170" y="107267"/>
                </a:lnTo>
                <a:lnTo>
                  <a:pt x="46694" y="107758"/>
                </a:lnTo>
                <a:lnTo>
                  <a:pt x="46246" y="108551"/>
                </a:lnTo>
                <a:lnTo>
                  <a:pt x="45966" y="109382"/>
                </a:lnTo>
                <a:lnTo>
                  <a:pt x="45826" y="110251"/>
                </a:lnTo>
                <a:lnTo>
                  <a:pt x="45826" y="111158"/>
                </a:lnTo>
                <a:lnTo>
                  <a:pt x="45966" y="112027"/>
                </a:lnTo>
                <a:lnTo>
                  <a:pt x="46246" y="112858"/>
                </a:lnTo>
                <a:lnTo>
                  <a:pt x="46694" y="113614"/>
                </a:lnTo>
                <a:lnTo>
                  <a:pt x="47170" y="114143"/>
                </a:lnTo>
                <a:lnTo>
                  <a:pt x="47675" y="114559"/>
                </a:lnTo>
                <a:lnTo>
                  <a:pt x="48263" y="114748"/>
                </a:lnTo>
                <a:lnTo>
                  <a:pt x="48851" y="114823"/>
                </a:lnTo>
                <a:lnTo>
                  <a:pt x="49467" y="114748"/>
                </a:lnTo>
                <a:lnTo>
                  <a:pt x="50000" y="114559"/>
                </a:lnTo>
                <a:lnTo>
                  <a:pt x="50560" y="114143"/>
                </a:lnTo>
                <a:lnTo>
                  <a:pt x="51036" y="113614"/>
                </a:lnTo>
                <a:lnTo>
                  <a:pt x="51456" y="112858"/>
                </a:lnTo>
                <a:lnTo>
                  <a:pt x="51764" y="112027"/>
                </a:lnTo>
                <a:lnTo>
                  <a:pt x="51904" y="111158"/>
                </a:lnTo>
                <a:lnTo>
                  <a:pt x="51904" y="110251"/>
                </a:lnTo>
                <a:lnTo>
                  <a:pt x="51764" y="109382"/>
                </a:lnTo>
                <a:lnTo>
                  <a:pt x="51456" y="108551"/>
                </a:lnTo>
                <a:lnTo>
                  <a:pt x="51036" y="107758"/>
                </a:lnTo>
                <a:lnTo>
                  <a:pt x="50560" y="107267"/>
                </a:lnTo>
                <a:lnTo>
                  <a:pt x="50000" y="106889"/>
                </a:lnTo>
                <a:lnTo>
                  <a:pt x="49411" y="106624"/>
                </a:lnTo>
                <a:lnTo>
                  <a:pt x="48851" y="106586"/>
                </a:lnTo>
                <a:close/>
                <a:moveTo>
                  <a:pt x="41820" y="97027"/>
                </a:moveTo>
                <a:lnTo>
                  <a:pt x="41232" y="97141"/>
                </a:lnTo>
                <a:lnTo>
                  <a:pt x="40644" y="97367"/>
                </a:lnTo>
                <a:lnTo>
                  <a:pt x="40140" y="97745"/>
                </a:lnTo>
                <a:lnTo>
                  <a:pt x="39607" y="98274"/>
                </a:lnTo>
                <a:lnTo>
                  <a:pt x="39187" y="98992"/>
                </a:lnTo>
                <a:lnTo>
                  <a:pt x="38879" y="99861"/>
                </a:lnTo>
                <a:lnTo>
                  <a:pt x="38739" y="100730"/>
                </a:lnTo>
                <a:lnTo>
                  <a:pt x="38739" y="101675"/>
                </a:lnTo>
                <a:lnTo>
                  <a:pt x="38879" y="102544"/>
                </a:lnTo>
                <a:lnTo>
                  <a:pt x="39187" y="103375"/>
                </a:lnTo>
                <a:lnTo>
                  <a:pt x="39607" y="104130"/>
                </a:lnTo>
                <a:lnTo>
                  <a:pt x="40084" y="104659"/>
                </a:lnTo>
                <a:lnTo>
                  <a:pt x="40644" y="105000"/>
                </a:lnTo>
                <a:lnTo>
                  <a:pt x="41176" y="105264"/>
                </a:lnTo>
                <a:lnTo>
                  <a:pt x="41820" y="105340"/>
                </a:lnTo>
                <a:lnTo>
                  <a:pt x="42380" y="105264"/>
                </a:lnTo>
                <a:lnTo>
                  <a:pt x="42969" y="105000"/>
                </a:lnTo>
                <a:lnTo>
                  <a:pt x="43473" y="104659"/>
                </a:lnTo>
                <a:lnTo>
                  <a:pt x="43949" y="104130"/>
                </a:lnTo>
                <a:lnTo>
                  <a:pt x="44397" y="103375"/>
                </a:lnTo>
                <a:lnTo>
                  <a:pt x="44677" y="102544"/>
                </a:lnTo>
                <a:lnTo>
                  <a:pt x="44845" y="101675"/>
                </a:lnTo>
                <a:lnTo>
                  <a:pt x="44845" y="100730"/>
                </a:lnTo>
                <a:lnTo>
                  <a:pt x="44677" y="99861"/>
                </a:lnTo>
                <a:lnTo>
                  <a:pt x="44397" y="98992"/>
                </a:lnTo>
                <a:lnTo>
                  <a:pt x="43949" y="98274"/>
                </a:lnTo>
                <a:lnTo>
                  <a:pt x="43473" y="97745"/>
                </a:lnTo>
                <a:lnTo>
                  <a:pt x="42969" y="97367"/>
                </a:lnTo>
                <a:lnTo>
                  <a:pt x="42380" y="97141"/>
                </a:lnTo>
                <a:lnTo>
                  <a:pt x="41820" y="97027"/>
                </a:lnTo>
                <a:close/>
                <a:moveTo>
                  <a:pt x="34565" y="87317"/>
                </a:moveTo>
                <a:lnTo>
                  <a:pt x="33977" y="87392"/>
                </a:lnTo>
                <a:lnTo>
                  <a:pt x="33417" y="87619"/>
                </a:lnTo>
                <a:lnTo>
                  <a:pt x="32885" y="87997"/>
                </a:lnTo>
                <a:lnTo>
                  <a:pt x="32408" y="88526"/>
                </a:lnTo>
                <a:lnTo>
                  <a:pt x="32016" y="89130"/>
                </a:lnTo>
                <a:lnTo>
                  <a:pt x="31736" y="89848"/>
                </a:lnTo>
                <a:lnTo>
                  <a:pt x="31568" y="90642"/>
                </a:lnTo>
                <a:lnTo>
                  <a:pt x="31484" y="91435"/>
                </a:lnTo>
                <a:lnTo>
                  <a:pt x="31568" y="92267"/>
                </a:lnTo>
                <a:lnTo>
                  <a:pt x="31736" y="93022"/>
                </a:lnTo>
                <a:lnTo>
                  <a:pt x="32016" y="93740"/>
                </a:lnTo>
                <a:lnTo>
                  <a:pt x="32408" y="94382"/>
                </a:lnTo>
                <a:lnTo>
                  <a:pt x="32941" y="94987"/>
                </a:lnTo>
                <a:lnTo>
                  <a:pt x="33585" y="95365"/>
                </a:lnTo>
                <a:lnTo>
                  <a:pt x="34229" y="95554"/>
                </a:lnTo>
                <a:lnTo>
                  <a:pt x="34929" y="95554"/>
                </a:lnTo>
                <a:lnTo>
                  <a:pt x="35574" y="95365"/>
                </a:lnTo>
                <a:lnTo>
                  <a:pt x="36190" y="94987"/>
                </a:lnTo>
                <a:lnTo>
                  <a:pt x="36750" y="94382"/>
                </a:lnTo>
                <a:lnTo>
                  <a:pt x="37170" y="93589"/>
                </a:lnTo>
                <a:lnTo>
                  <a:pt x="37478" y="92758"/>
                </a:lnTo>
                <a:lnTo>
                  <a:pt x="37619" y="91889"/>
                </a:lnTo>
                <a:lnTo>
                  <a:pt x="37619" y="90982"/>
                </a:lnTo>
                <a:lnTo>
                  <a:pt x="37478" y="90113"/>
                </a:lnTo>
                <a:lnTo>
                  <a:pt x="37170" y="89282"/>
                </a:lnTo>
                <a:lnTo>
                  <a:pt x="36750" y="88526"/>
                </a:lnTo>
                <a:lnTo>
                  <a:pt x="36274" y="87997"/>
                </a:lnTo>
                <a:lnTo>
                  <a:pt x="35714" y="87619"/>
                </a:lnTo>
                <a:lnTo>
                  <a:pt x="35126" y="87392"/>
                </a:lnTo>
                <a:lnTo>
                  <a:pt x="34565" y="87317"/>
                </a:lnTo>
                <a:close/>
                <a:moveTo>
                  <a:pt x="85686" y="26297"/>
                </a:moveTo>
                <a:lnTo>
                  <a:pt x="83025" y="29924"/>
                </a:lnTo>
                <a:lnTo>
                  <a:pt x="82016" y="31133"/>
                </a:lnTo>
                <a:lnTo>
                  <a:pt x="80924" y="32040"/>
                </a:lnTo>
                <a:lnTo>
                  <a:pt x="79719" y="32833"/>
                </a:lnTo>
                <a:lnTo>
                  <a:pt x="78459" y="33324"/>
                </a:lnTo>
                <a:lnTo>
                  <a:pt x="77198" y="33664"/>
                </a:lnTo>
                <a:lnTo>
                  <a:pt x="75882" y="33702"/>
                </a:lnTo>
                <a:lnTo>
                  <a:pt x="74565" y="33589"/>
                </a:lnTo>
                <a:lnTo>
                  <a:pt x="73305" y="33173"/>
                </a:lnTo>
                <a:lnTo>
                  <a:pt x="72016" y="32531"/>
                </a:lnTo>
                <a:lnTo>
                  <a:pt x="70784" y="31889"/>
                </a:lnTo>
                <a:lnTo>
                  <a:pt x="69467" y="31397"/>
                </a:lnTo>
                <a:lnTo>
                  <a:pt x="68123" y="31133"/>
                </a:lnTo>
                <a:lnTo>
                  <a:pt x="66778" y="31020"/>
                </a:lnTo>
                <a:lnTo>
                  <a:pt x="65378" y="31133"/>
                </a:lnTo>
                <a:lnTo>
                  <a:pt x="64005" y="31473"/>
                </a:lnTo>
                <a:lnTo>
                  <a:pt x="62661" y="31964"/>
                </a:lnTo>
                <a:lnTo>
                  <a:pt x="61344" y="32644"/>
                </a:lnTo>
                <a:lnTo>
                  <a:pt x="60112" y="33589"/>
                </a:lnTo>
                <a:lnTo>
                  <a:pt x="58907" y="34722"/>
                </a:lnTo>
                <a:lnTo>
                  <a:pt x="57815" y="36045"/>
                </a:lnTo>
                <a:lnTo>
                  <a:pt x="45154" y="53085"/>
                </a:lnTo>
                <a:lnTo>
                  <a:pt x="44677" y="53879"/>
                </a:lnTo>
                <a:lnTo>
                  <a:pt x="44313" y="54748"/>
                </a:lnTo>
                <a:lnTo>
                  <a:pt x="44117" y="55730"/>
                </a:lnTo>
                <a:lnTo>
                  <a:pt x="44033" y="56712"/>
                </a:lnTo>
                <a:lnTo>
                  <a:pt x="44117" y="57770"/>
                </a:lnTo>
                <a:lnTo>
                  <a:pt x="44313" y="58753"/>
                </a:lnTo>
                <a:lnTo>
                  <a:pt x="44677" y="59622"/>
                </a:lnTo>
                <a:lnTo>
                  <a:pt x="45154" y="60415"/>
                </a:lnTo>
                <a:lnTo>
                  <a:pt x="45770" y="61095"/>
                </a:lnTo>
                <a:lnTo>
                  <a:pt x="46442" y="61549"/>
                </a:lnTo>
                <a:lnTo>
                  <a:pt x="47170" y="61851"/>
                </a:lnTo>
                <a:lnTo>
                  <a:pt x="47899" y="61926"/>
                </a:lnTo>
                <a:lnTo>
                  <a:pt x="48627" y="61851"/>
                </a:lnTo>
                <a:lnTo>
                  <a:pt x="49355" y="61549"/>
                </a:lnTo>
                <a:lnTo>
                  <a:pt x="50000" y="61095"/>
                </a:lnTo>
                <a:lnTo>
                  <a:pt x="50616" y="60415"/>
                </a:lnTo>
                <a:lnTo>
                  <a:pt x="57955" y="50591"/>
                </a:lnTo>
                <a:lnTo>
                  <a:pt x="57955" y="50516"/>
                </a:lnTo>
                <a:lnTo>
                  <a:pt x="57955" y="50516"/>
                </a:lnTo>
                <a:lnTo>
                  <a:pt x="61120" y="46246"/>
                </a:lnTo>
                <a:lnTo>
                  <a:pt x="61512" y="45869"/>
                </a:lnTo>
                <a:lnTo>
                  <a:pt x="61988" y="45566"/>
                </a:lnTo>
                <a:lnTo>
                  <a:pt x="62464" y="45528"/>
                </a:lnTo>
                <a:lnTo>
                  <a:pt x="62969" y="45566"/>
                </a:lnTo>
                <a:lnTo>
                  <a:pt x="63417" y="45869"/>
                </a:lnTo>
                <a:lnTo>
                  <a:pt x="63809" y="46246"/>
                </a:lnTo>
                <a:lnTo>
                  <a:pt x="64173" y="46926"/>
                </a:lnTo>
                <a:lnTo>
                  <a:pt x="64369" y="47682"/>
                </a:lnTo>
                <a:lnTo>
                  <a:pt x="64369" y="48476"/>
                </a:lnTo>
                <a:lnTo>
                  <a:pt x="64173" y="49269"/>
                </a:lnTo>
                <a:lnTo>
                  <a:pt x="63809" y="49911"/>
                </a:lnTo>
                <a:lnTo>
                  <a:pt x="61988" y="52405"/>
                </a:lnTo>
                <a:lnTo>
                  <a:pt x="63641" y="54559"/>
                </a:lnTo>
                <a:lnTo>
                  <a:pt x="63641" y="54559"/>
                </a:lnTo>
                <a:lnTo>
                  <a:pt x="63669" y="54672"/>
                </a:lnTo>
                <a:lnTo>
                  <a:pt x="63669" y="54672"/>
                </a:lnTo>
                <a:lnTo>
                  <a:pt x="63753" y="54748"/>
                </a:lnTo>
                <a:lnTo>
                  <a:pt x="63781" y="54748"/>
                </a:lnTo>
                <a:lnTo>
                  <a:pt x="63977" y="55050"/>
                </a:lnTo>
                <a:lnTo>
                  <a:pt x="64341" y="55465"/>
                </a:lnTo>
                <a:lnTo>
                  <a:pt x="64761" y="55957"/>
                </a:lnTo>
                <a:lnTo>
                  <a:pt x="65322" y="56599"/>
                </a:lnTo>
                <a:lnTo>
                  <a:pt x="65966" y="57204"/>
                </a:lnTo>
                <a:lnTo>
                  <a:pt x="66694" y="57921"/>
                </a:lnTo>
                <a:lnTo>
                  <a:pt x="67507" y="58602"/>
                </a:lnTo>
                <a:lnTo>
                  <a:pt x="68375" y="59282"/>
                </a:lnTo>
                <a:lnTo>
                  <a:pt x="69299" y="59886"/>
                </a:lnTo>
                <a:lnTo>
                  <a:pt x="70280" y="60377"/>
                </a:lnTo>
                <a:lnTo>
                  <a:pt x="71260" y="60755"/>
                </a:lnTo>
                <a:lnTo>
                  <a:pt x="72268" y="60944"/>
                </a:lnTo>
                <a:lnTo>
                  <a:pt x="73305" y="61020"/>
                </a:lnTo>
                <a:lnTo>
                  <a:pt x="74285" y="60869"/>
                </a:lnTo>
                <a:lnTo>
                  <a:pt x="75294" y="60415"/>
                </a:lnTo>
                <a:lnTo>
                  <a:pt x="75770" y="60264"/>
                </a:lnTo>
                <a:lnTo>
                  <a:pt x="76274" y="60264"/>
                </a:lnTo>
                <a:lnTo>
                  <a:pt x="76750" y="60415"/>
                </a:lnTo>
                <a:lnTo>
                  <a:pt x="77198" y="60755"/>
                </a:lnTo>
                <a:lnTo>
                  <a:pt x="77535" y="61246"/>
                </a:lnTo>
                <a:lnTo>
                  <a:pt x="77787" y="61851"/>
                </a:lnTo>
                <a:lnTo>
                  <a:pt x="77927" y="62531"/>
                </a:lnTo>
                <a:lnTo>
                  <a:pt x="77927" y="63173"/>
                </a:lnTo>
                <a:lnTo>
                  <a:pt x="77787" y="63816"/>
                </a:lnTo>
                <a:lnTo>
                  <a:pt x="77535" y="64382"/>
                </a:lnTo>
                <a:lnTo>
                  <a:pt x="77198" y="64874"/>
                </a:lnTo>
                <a:lnTo>
                  <a:pt x="76750" y="65251"/>
                </a:lnTo>
                <a:lnTo>
                  <a:pt x="75490" y="65780"/>
                </a:lnTo>
                <a:lnTo>
                  <a:pt x="74229" y="66120"/>
                </a:lnTo>
                <a:lnTo>
                  <a:pt x="72997" y="66234"/>
                </a:lnTo>
                <a:lnTo>
                  <a:pt x="72212" y="66158"/>
                </a:lnTo>
                <a:lnTo>
                  <a:pt x="84341" y="82481"/>
                </a:lnTo>
                <a:lnTo>
                  <a:pt x="85798" y="80516"/>
                </a:lnTo>
                <a:lnTo>
                  <a:pt x="87366" y="78211"/>
                </a:lnTo>
                <a:lnTo>
                  <a:pt x="88795" y="75755"/>
                </a:lnTo>
                <a:lnTo>
                  <a:pt x="89971" y="73186"/>
                </a:lnTo>
                <a:lnTo>
                  <a:pt x="91036" y="70428"/>
                </a:lnTo>
                <a:lnTo>
                  <a:pt x="91904" y="67632"/>
                </a:lnTo>
                <a:lnTo>
                  <a:pt x="92605" y="64685"/>
                </a:lnTo>
                <a:lnTo>
                  <a:pt x="93109" y="61662"/>
                </a:lnTo>
                <a:lnTo>
                  <a:pt x="93361" y="60226"/>
                </a:lnTo>
                <a:lnTo>
                  <a:pt x="93781" y="58828"/>
                </a:lnTo>
                <a:lnTo>
                  <a:pt x="94285" y="57581"/>
                </a:lnTo>
                <a:lnTo>
                  <a:pt x="94901" y="56335"/>
                </a:lnTo>
                <a:lnTo>
                  <a:pt x="95630" y="55201"/>
                </a:lnTo>
                <a:lnTo>
                  <a:pt x="101344" y="47493"/>
                </a:lnTo>
                <a:lnTo>
                  <a:pt x="85686" y="26297"/>
                </a:lnTo>
                <a:close/>
                <a:moveTo>
                  <a:pt x="37507" y="24521"/>
                </a:moveTo>
                <a:lnTo>
                  <a:pt x="18291" y="50440"/>
                </a:lnTo>
                <a:lnTo>
                  <a:pt x="21652" y="55012"/>
                </a:lnTo>
                <a:lnTo>
                  <a:pt x="22464" y="56183"/>
                </a:lnTo>
                <a:lnTo>
                  <a:pt x="23109" y="57506"/>
                </a:lnTo>
                <a:lnTo>
                  <a:pt x="23669" y="58904"/>
                </a:lnTo>
                <a:lnTo>
                  <a:pt x="24061" y="60377"/>
                </a:lnTo>
                <a:lnTo>
                  <a:pt x="24341" y="61889"/>
                </a:lnTo>
                <a:lnTo>
                  <a:pt x="24873" y="64874"/>
                </a:lnTo>
                <a:lnTo>
                  <a:pt x="25546" y="67783"/>
                </a:lnTo>
                <a:lnTo>
                  <a:pt x="26442" y="70579"/>
                </a:lnTo>
                <a:lnTo>
                  <a:pt x="27478" y="73299"/>
                </a:lnTo>
                <a:lnTo>
                  <a:pt x="28711" y="75869"/>
                </a:lnTo>
                <a:lnTo>
                  <a:pt x="30112" y="78249"/>
                </a:lnTo>
                <a:lnTo>
                  <a:pt x="31652" y="80516"/>
                </a:lnTo>
                <a:lnTo>
                  <a:pt x="33025" y="82405"/>
                </a:lnTo>
                <a:lnTo>
                  <a:pt x="33977" y="82178"/>
                </a:lnTo>
                <a:lnTo>
                  <a:pt x="34957" y="82141"/>
                </a:lnTo>
                <a:lnTo>
                  <a:pt x="35938" y="82329"/>
                </a:lnTo>
                <a:lnTo>
                  <a:pt x="36890" y="82670"/>
                </a:lnTo>
                <a:lnTo>
                  <a:pt x="37787" y="83236"/>
                </a:lnTo>
                <a:lnTo>
                  <a:pt x="38683" y="83954"/>
                </a:lnTo>
                <a:lnTo>
                  <a:pt x="39439" y="84861"/>
                </a:lnTo>
                <a:lnTo>
                  <a:pt x="40084" y="85881"/>
                </a:lnTo>
                <a:lnTo>
                  <a:pt x="40644" y="86977"/>
                </a:lnTo>
                <a:lnTo>
                  <a:pt x="41036" y="88148"/>
                </a:lnTo>
                <a:lnTo>
                  <a:pt x="41288" y="89357"/>
                </a:lnTo>
                <a:lnTo>
                  <a:pt x="41456" y="90642"/>
                </a:lnTo>
                <a:lnTo>
                  <a:pt x="41456" y="91889"/>
                </a:lnTo>
                <a:lnTo>
                  <a:pt x="41820" y="91889"/>
                </a:lnTo>
                <a:lnTo>
                  <a:pt x="42913" y="92040"/>
                </a:lnTo>
                <a:lnTo>
                  <a:pt x="43949" y="92304"/>
                </a:lnTo>
                <a:lnTo>
                  <a:pt x="44929" y="92909"/>
                </a:lnTo>
                <a:lnTo>
                  <a:pt x="45854" y="93664"/>
                </a:lnTo>
                <a:lnTo>
                  <a:pt x="46694" y="94647"/>
                </a:lnTo>
                <a:lnTo>
                  <a:pt x="47422" y="95818"/>
                </a:lnTo>
                <a:lnTo>
                  <a:pt x="48011" y="97103"/>
                </a:lnTo>
                <a:lnTo>
                  <a:pt x="48403" y="98501"/>
                </a:lnTo>
                <a:lnTo>
                  <a:pt x="48627" y="99937"/>
                </a:lnTo>
                <a:lnTo>
                  <a:pt x="48683" y="101410"/>
                </a:lnTo>
                <a:lnTo>
                  <a:pt x="48851" y="101410"/>
                </a:lnTo>
                <a:lnTo>
                  <a:pt x="49943" y="101523"/>
                </a:lnTo>
                <a:lnTo>
                  <a:pt x="50980" y="101863"/>
                </a:lnTo>
                <a:lnTo>
                  <a:pt x="51988" y="102392"/>
                </a:lnTo>
                <a:lnTo>
                  <a:pt x="52885" y="103186"/>
                </a:lnTo>
                <a:lnTo>
                  <a:pt x="53725" y="104130"/>
                </a:lnTo>
                <a:lnTo>
                  <a:pt x="54453" y="105264"/>
                </a:lnTo>
                <a:lnTo>
                  <a:pt x="55014" y="106511"/>
                </a:lnTo>
                <a:lnTo>
                  <a:pt x="55406" y="107871"/>
                </a:lnTo>
                <a:lnTo>
                  <a:pt x="55658" y="109231"/>
                </a:lnTo>
                <a:lnTo>
                  <a:pt x="55742" y="110667"/>
                </a:lnTo>
                <a:lnTo>
                  <a:pt x="55658" y="112103"/>
                </a:lnTo>
                <a:lnTo>
                  <a:pt x="55910" y="112141"/>
                </a:lnTo>
                <a:lnTo>
                  <a:pt x="56162" y="112141"/>
                </a:lnTo>
                <a:lnTo>
                  <a:pt x="56862" y="112027"/>
                </a:lnTo>
                <a:lnTo>
                  <a:pt x="57478" y="111687"/>
                </a:lnTo>
                <a:lnTo>
                  <a:pt x="58011" y="111083"/>
                </a:lnTo>
                <a:lnTo>
                  <a:pt x="58431" y="110365"/>
                </a:lnTo>
                <a:lnTo>
                  <a:pt x="58683" y="109534"/>
                </a:lnTo>
                <a:lnTo>
                  <a:pt x="58795" y="108627"/>
                </a:lnTo>
                <a:lnTo>
                  <a:pt x="58683" y="107720"/>
                </a:lnTo>
                <a:lnTo>
                  <a:pt x="58431" y="106889"/>
                </a:lnTo>
                <a:lnTo>
                  <a:pt x="58011" y="106133"/>
                </a:lnTo>
                <a:lnTo>
                  <a:pt x="57983" y="106133"/>
                </a:lnTo>
                <a:lnTo>
                  <a:pt x="45490" y="89206"/>
                </a:lnTo>
                <a:lnTo>
                  <a:pt x="45126" y="88526"/>
                </a:lnTo>
                <a:lnTo>
                  <a:pt x="44929" y="87808"/>
                </a:lnTo>
                <a:lnTo>
                  <a:pt x="44929" y="87015"/>
                </a:lnTo>
                <a:lnTo>
                  <a:pt x="45126" y="86221"/>
                </a:lnTo>
                <a:lnTo>
                  <a:pt x="45490" y="85579"/>
                </a:lnTo>
                <a:lnTo>
                  <a:pt x="45966" y="85088"/>
                </a:lnTo>
                <a:lnTo>
                  <a:pt x="46554" y="84861"/>
                </a:lnTo>
                <a:lnTo>
                  <a:pt x="47114" y="84861"/>
                </a:lnTo>
                <a:lnTo>
                  <a:pt x="47675" y="85088"/>
                </a:lnTo>
                <a:lnTo>
                  <a:pt x="48179" y="85579"/>
                </a:lnTo>
                <a:lnTo>
                  <a:pt x="65098" y="108362"/>
                </a:lnTo>
                <a:lnTo>
                  <a:pt x="65630" y="108929"/>
                </a:lnTo>
                <a:lnTo>
                  <a:pt x="66274" y="109269"/>
                </a:lnTo>
                <a:lnTo>
                  <a:pt x="66918" y="109382"/>
                </a:lnTo>
                <a:lnTo>
                  <a:pt x="67619" y="109269"/>
                </a:lnTo>
                <a:lnTo>
                  <a:pt x="68235" y="108929"/>
                </a:lnTo>
                <a:lnTo>
                  <a:pt x="68767" y="108362"/>
                </a:lnTo>
                <a:lnTo>
                  <a:pt x="69187" y="107607"/>
                </a:lnTo>
                <a:lnTo>
                  <a:pt x="69467" y="106775"/>
                </a:lnTo>
                <a:lnTo>
                  <a:pt x="69551" y="105906"/>
                </a:lnTo>
                <a:lnTo>
                  <a:pt x="69467" y="104962"/>
                </a:lnTo>
                <a:lnTo>
                  <a:pt x="69215" y="104130"/>
                </a:lnTo>
                <a:lnTo>
                  <a:pt x="68823" y="103450"/>
                </a:lnTo>
                <a:lnTo>
                  <a:pt x="53221" y="82405"/>
                </a:lnTo>
                <a:lnTo>
                  <a:pt x="52857" y="81687"/>
                </a:lnTo>
                <a:lnTo>
                  <a:pt x="52661" y="80969"/>
                </a:lnTo>
                <a:lnTo>
                  <a:pt x="52661" y="80176"/>
                </a:lnTo>
                <a:lnTo>
                  <a:pt x="52857" y="79382"/>
                </a:lnTo>
                <a:lnTo>
                  <a:pt x="53221" y="78740"/>
                </a:lnTo>
                <a:lnTo>
                  <a:pt x="53725" y="78249"/>
                </a:lnTo>
                <a:lnTo>
                  <a:pt x="54257" y="78022"/>
                </a:lnTo>
                <a:lnTo>
                  <a:pt x="54845" y="78022"/>
                </a:lnTo>
                <a:lnTo>
                  <a:pt x="55434" y="78249"/>
                </a:lnTo>
                <a:lnTo>
                  <a:pt x="55910" y="78740"/>
                </a:lnTo>
                <a:lnTo>
                  <a:pt x="71484" y="99710"/>
                </a:lnTo>
                <a:lnTo>
                  <a:pt x="71484" y="99710"/>
                </a:lnTo>
                <a:lnTo>
                  <a:pt x="71540" y="99785"/>
                </a:lnTo>
                <a:lnTo>
                  <a:pt x="74929" y="104357"/>
                </a:lnTo>
                <a:lnTo>
                  <a:pt x="75490" y="104924"/>
                </a:lnTo>
                <a:lnTo>
                  <a:pt x="76106" y="105264"/>
                </a:lnTo>
                <a:lnTo>
                  <a:pt x="76750" y="105415"/>
                </a:lnTo>
                <a:lnTo>
                  <a:pt x="77422" y="105264"/>
                </a:lnTo>
                <a:lnTo>
                  <a:pt x="78067" y="104924"/>
                </a:lnTo>
                <a:lnTo>
                  <a:pt x="78627" y="104357"/>
                </a:lnTo>
                <a:lnTo>
                  <a:pt x="79019" y="103639"/>
                </a:lnTo>
                <a:lnTo>
                  <a:pt x="79271" y="102808"/>
                </a:lnTo>
                <a:lnTo>
                  <a:pt x="79383" y="101863"/>
                </a:lnTo>
                <a:lnTo>
                  <a:pt x="79271" y="100919"/>
                </a:lnTo>
                <a:lnTo>
                  <a:pt x="79019" y="100088"/>
                </a:lnTo>
                <a:lnTo>
                  <a:pt x="78627" y="99370"/>
                </a:lnTo>
                <a:lnTo>
                  <a:pt x="58571" y="72355"/>
                </a:lnTo>
                <a:lnTo>
                  <a:pt x="58207" y="71675"/>
                </a:lnTo>
                <a:lnTo>
                  <a:pt x="58011" y="70919"/>
                </a:lnTo>
                <a:lnTo>
                  <a:pt x="58011" y="70163"/>
                </a:lnTo>
                <a:lnTo>
                  <a:pt x="58207" y="69370"/>
                </a:lnTo>
                <a:lnTo>
                  <a:pt x="58571" y="68690"/>
                </a:lnTo>
                <a:lnTo>
                  <a:pt x="59075" y="68236"/>
                </a:lnTo>
                <a:lnTo>
                  <a:pt x="59635" y="67972"/>
                </a:lnTo>
                <a:lnTo>
                  <a:pt x="60224" y="67972"/>
                </a:lnTo>
                <a:lnTo>
                  <a:pt x="60784" y="68236"/>
                </a:lnTo>
                <a:lnTo>
                  <a:pt x="61316" y="68690"/>
                </a:lnTo>
                <a:lnTo>
                  <a:pt x="79887" y="93778"/>
                </a:lnTo>
                <a:lnTo>
                  <a:pt x="80448" y="94345"/>
                </a:lnTo>
                <a:lnTo>
                  <a:pt x="81064" y="94685"/>
                </a:lnTo>
                <a:lnTo>
                  <a:pt x="81708" y="94836"/>
                </a:lnTo>
                <a:lnTo>
                  <a:pt x="82408" y="94685"/>
                </a:lnTo>
                <a:lnTo>
                  <a:pt x="83025" y="94345"/>
                </a:lnTo>
                <a:lnTo>
                  <a:pt x="83557" y="93778"/>
                </a:lnTo>
                <a:lnTo>
                  <a:pt x="84005" y="93060"/>
                </a:lnTo>
                <a:lnTo>
                  <a:pt x="84257" y="92229"/>
                </a:lnTo>
                <a:lnTo>
                  <a:pt x="84341" y="91284"/>
                </a:lnTo>
                <a:lnTo>
                  <a:pt x="84257" y="90340"/>
                </a:lnTo>
                <a:lnTo>
                  <a:pt x="84005" y="89508"/>
                </a:lnTo>
                <a:lnTo>
                  <a:pt x="83557" y="88790"/>
                </a:lnTo>
                <a:lnTo>
                  <a:pt x="61092" y="58488"/>
                </a:lnTo>
                <a:lnTo>
                  <a:pt x="61036" y="58413"/>
                </a:lnTo>
                <a:lnTo>
                  <a:pt x="61036" y="58413"/>
                </a:lnTo>
                <a:lnTo>
                  <a:pt x="61036" y="58413"/>
                </a:lnTo>
                <a:lnTo>
                  <a:pt x="60980" y="58299"/>
                </a:lnTo>
                <a:lnTo>
                  <a:pt x="60896" y="58186"/>
                </a:lnTo>
                <a:lnTo>
                  <a:pt x="60896" y="58186"/>
                </a:lnTo>
                <a:lnTo>
                  <a:pt x="59299" y="56032"/>
                </a:lnTo>
                <a:lnTo>
                  <a:pt x="53333" y="64118"/>
                </a:lnTo>
                <a:lnTo>
                  <a:pt x="52549" y="64987"/>
                </a:lnTo>
                <a:lnTo>
                  <a:pt x="51680" y="65780"/>
                </a:lnTo>
                <a:lnTo>
                  <a:pt x="50812" y="66347"/>
                </a:lnTo>
                <a:lnTo>
                  <a:pt x="49859" y="66763"/>
                </a:lnTo>
                <a:lnTo>
                  <a:pt x="48879" y="67065"/>
                </a:lnTo>
                <a:lnTo>
                  <a:pt x="47899" y="67103"/>
                </a:lnTo>
                <a:lnTo>
                  <a:pt x="46918" y="67065"/>
                </a:lnTo>
                <a:lnTo>
                  <a:pt x="45966" y="66763"/>
                </a:lnTo>
                <a:lnTo>
                  <a:pt x="45014" y="66347"/>
                </a:lnTo>
                <a:lnTo>
                  <a:pt x="44117" y="65780"/>
                </a:lnTo>
                <a:lnTo>
                  <a:pt x="43277" y="64987"/>
                </a:lnTo>
                <a:lnTo>
                  <a:pt x="42464" y="64118"/>
                </a:lnTo>
                <a:lnTo>
                  <a:pt x="41652" y="62833"/>
                </a:lnTo>
                <a:lnTo>
                  <a:pt x="41036" y="61435"/>
                </a:lnTo>
                <a:lnTo>
                  <a:pt x="40560" y="59962"/>
                </a:lnTo>
                <a:lnTo>
                  <a:pt x="40308" y="58413"/>
                </a:lnTo>
                <a:lnTo>
                  <a:pt x="40196" y="56712"/>
                </a:lnTo>
                <a:lnTo>
                  <a:pt x="40308" y="55088"/>
                </a:lnTo>
                <a:lnTo>
                  <a:pt x="40560" y="53539"/>
                </a:lnTo>
                <a:lnTo>
                  <a:pt x="41036" y="52065"/>
                </a:lnTo>
                <a:lnTo>
                  <a:pt x="41652" y="50667"/>
                </a:lnTo>
                <a:lnTo>
                  <a:pt x="42464" y="49420"/>
                </a:lnTo>
                <a:lnTo>
                  <a:pt x="54341" y="33438"/>
                </a:lnTo>
                <a:lnTo>
                  <a:pt x="53473" y="33627"/>
                </a:lnTo>
                <a:lnTo>
                  <a:pt x="52661" y="33967"/>
                </a:lnTo>
                <a:lnTo>
                  <a:pt x="51540" y="34458"/>
                </a:lnTo>
                <a:lnTo>
                  <a:pt x="50364" y="34722"/>
                </a:lnTo>
                <a:lnTo>
                  <a:pt x="49215" y="34798"/>
                </a:lnTo>
                <a:lnTo>
                  <a:pt x="47927" y="34722"/>
                </a:lnTo>
                <a:lnTo>
                  <a:pt x="46694" y="34345"/>
                </a:lnTo>
                <a:lnTo>
                  <a:pt x="45490" y="33816"/>
                </a:lnTo>
                <a:lnTo>
                  <a:pt x="44369" y="33098"/>
                </a:lnTo>
                <a:lnTo>
                  <a:pt x="43277" y="32153"/>
                </a:lnTo>
                <a:lnTo>
                  <a:pt x="42324" y="30982"/>
                </a:lnTo>
                <a:lnTo>
                  <a:pt x="37507" y="24521"/>
                </a:lnTo>
                <a:close/>
                <a:moveTo>
                  <a:pt x="94789" y="7216"/>
                </a:moveTo>
                <a:lnTo>
                  <a:pt x="85854" y="19269"/>
                </a:lnTo>
                <a:lnTo>
                  <a:pt x="106470" y="47002"/>
                </a:lnTo>
                <a:lnTo>
                  <a:pt x="115378" y="34949"/>
                </a:lnTo>
                <a:lnTo>
                  <a:pt x="94789" y="7216"/>
                </a:lnTo>
                <a:close/>
                <a:moveTo>
                  <a:pt x="27815" y="6234"/>
                </a:moveTo>
                <a:lnTo>
                  <a:pt x="4593" y="37518"/>
                </a:lnTo>
                <a:lnTo>
                  <a:pt x="13529" y="49534"/>
                </a:lnTo>
                <a:lnTo>
                  <a:pt x="36750" y="18287"/>
                </a:lnTo>
                <a:lnTo>
                  <a:pt x="27815" y="6234"/>
                </a:lnTo>
                <a:close/>
                <a:moveTo>
                  <a:pt x="27535" y="0"/>
                </a:moveTo>
                <a:lnTo>
                  <a:pt x="28095" y="0"/>
                </a:lnTo>
                <a:lnTo>
                  <a:pt x="28655" y="226"/>
                </a:lnTo>
                <a:lnTo>
                  <a:pt x="29159" y="717"/>
                </a:lnTo>
                <a:lnTo>
                  <a:pt x="40784" y="16397"/>
                </a:lnTo>
                <a:lnTo>
                  <a:pt x="41120" y="16964"/>
                </a:lnTo>
                <a:lnTo>
                  <a:pt x="41288" y="17607"/>
                </a:lnTo>
                <a:lnTo>
                  <a:pt x="41372" y="18287"/>
                </a:lnTo>
                <a:lnTo>
                  <a:pt x="41288" y="18929"/>
                </a:lnTo>
                <a:lnTo>
                  <a:pt x="41120" y="19571"/>
                </a:lnTo>
                <a:lnTo>
                  <a:pt x="40784" y="20100"/>
                </a:lnTo>
                <a:lnTo>
                  <a:pt x="40252" y="20894"/>
                </a:lnTo>
                <a:lnTo>
                  <a:pt x="45014" y="27317"/>
                </a:lnTo>
                <a:lnTo>
                  <a:pt x="45770" y="28148"/>
                </a:lnTo>
                <a:lnTo>
                  <a:pt x="46582" y="28866"/>
                </a:lnTo>
                <a:lnTo>
                  <a:pt x="47507" y="29282"/>
                </a:lnTo>
                <a:lnTo>
                  <a:pt x="48431" y="29584"/>
                </a:lnTo>
                <a:lnTo>
                  <a:pt x="49383" y="29622"/>
                </a:lnTo>
                <a:lnTo>
                  <a:pt x="50364" y="29508"/>
                </a:lnTo>
                <a:lnTo>
                  <a:pt x="51344" y="29093"/>
                </a:lnTo>
                <a:lnTo>
                  <a:pt x="52773" y="28564"/>
                </a:lnTo>
                <a:lnTo>
                  <a:pt x="54257" y="28224"/>
                </a:lnTo>
                <a:lnTo>
                  <a:pt x="55770" y="28073"/>
                </a:lnTo>
                <a:lnTo>
                  <a:pt x="57338" y="28224"/>
                </a:lnTo>
                <a:lnTo>
                  <a:pt x="58851" y="28564"/>
                </a:lnTo>
                <a:lnTo>
                  <a:pt x="60308" y="27619"/>
                </a:lnTo>
                <a:lnTo>
                  <a:pt x="61876" y="26826"/>
                </a:lnTo>
                <a:lnTo>
                  <a:pt x="63501" y="26297"/>
                </a:lnTo>
                <a:lnTo>
                  <a:pt x="65126" y="25957"/>
                </a:lnTo>
                <a:lnTo>
                  <a:pt x="66778" y="25843"/>
                </a:lnTo>
                <a:lnTo>
                  <a:pt x="68515" y="25994"/>
                </a:lnTo>
                <a:lnTo>
                  <a:pt x="70280" y="26335"/>
                </a:lnTo>
                <a:lnTo>
                  <a:pt x="71988" y="26977"/>
                </a:lnTo>
                <a:lnTo>
                  <a:pt x="73613" y="27808"/>
                </a:lnTo>
                <a:lnTo>
                  <a:pt x="74593" y="28299"/>
                </a:lnTo>
                <a:lnTo>
                  <a:pt x="75630" y="28564"/>
                </a:lnTo>
                <a:lnTo>
                  <a:pt x="76638" y="28564"/>
                </a:lnTo>
                <a:lnTo>
                  <a:pt x="77675" y="28299"/>
                </a:lnTo>
                <a:lnTo>
                  <a:pt x="78627" y="27808"/>
                </a:lnTo>
                <a:lnTo>
                  <a:pt x="79495" y="27128"/>
                </a:lnTo>
                <a:lnTo>
                  <a:pt x="80280" y="26259"/>
                </a:lnTo>
                <a:lnTo>
                  <a:pt x="82941" y="22670"/>
                </a:lnTo>
                <a:lnTo>
                  <a:pt x="81820" y="21083"/>
                </a:lnTo>
                <a:lnTo>
                  <a:pt x="81484" y="20554"/>
                </a:lnTo>
                <a:lnTo>
                  <a:pt x="81316" y="19949"/>
                </a:lnTo>
                <a:lnTo>
                  <a:pt x="81232" y="19269"/>
                </a:lnTo>
                <a:lnTo>
                  <a:pt x="81316" y="18589"/>
                </a:lnTo>
                <a:lnTo>
                  <a:pt x="81484" y="17984"/>
                </a:lnTo>
                <a:lnTo>
                  <a:pt x="81820" y="17455"/>
                </a:lnTo>
                <a:lnTo>
                  <a:pt x="93445" y="1700"/>
                </a:lnTo>
                <a:lnTo>
                  <a:pt x="93949" y="1284"/>
                </a:lnTo>
                <a:lnTo>
                  <a:pt x="94509" y="1020"/>
                </a:lnTo>
                <a:lnTo>
                  <a:pt x="95098" y="1020"/>
                </a:lnTo>
                <a:lnTo>
                  <a:pt x="95658" y="1284"/>
                </a:lnTo>
                <a:lnTo>
                  <a:pt x="96134" y="1700"/>
                </a:lnTo>
                <a:lnTo>
                  <a:pt x="119439" y="33136"/>
                </a:lnTo>
                <a:lnTo>
                  <a:pt x="119747" y="33664"/>
                </a:lnTo>
                <a:lnTo>
                  <a:pt x="119943" y="34307"/>
                </a:lnTo>
                <a:lnTo>
                  <a:pt x="120000" y="34949"/>
                </a:lnTo>
                <a:lnTo>
                  <a:pt x="119943" y="35629"/>
                </a:lnTo>
                <a:lnTo>
                  <a:pt x="119747" y="36272"/>
                </a:lnTo>
                <a:lnTo>
                  <a:pt x="119439" y="36801"/>
                </a:lnTo>
                <a:lnTo>
                  <a:pt x="107815" y="52518"/>
                </a:lnTo>
                <a:lnTo>
                  <a:pt x="107394" y="52896"/>
                </a:lnTo>
                <a:lnTo>
                  <a:pt x="106918" y="53198"/>
                </a:lnTo>
                <a:lnTo>
                  <a:pt x="106470" y="53236"/>
                </a:lnTo>
                <a:lnTo>
                  <a:pt x="105938" y="53198"/>
                </a:lnTo>
                <a:lnTo>
                  <a:pt x="105518" y="52896"/>
                </a:lnTo>
                <a:lnTo>
                  <a:pt x="105070" y="52518"/>
                </a:lnTo>
                <a:lnTo>
                  <a:pt x="104089" y="51120"/>
                </a:lnTo>
                <a:lnTo>
                  <a:pt x="98375" y="58828"/>
                </a:lnTo>
                <a:lnTo>
                  <a:pt x="97815" y="59659"/>
                </a:lnTo>
                <a:lnTo>
                  <a:pt x="97422" y="60566"/>
                </a:lnTo>
                <a:lnTo>
                  <a:pt x="97086" y="61549"/>
                </a:lnTo>
                <a:lnTo>
                  <a:pt x="96918" y="62569"/>
                </a:lnTo>
                <a:lnTo>
                  <a:pt x="96386" y="65629"/>
                </a:lnTo>
                <a:lnTo>
                  <a:pt x="95742" y="68576"/>
                </a:lnTo>
                <a:lnTo>
                  <a:pt x="94901" y="71486"/>
                </a:lnTo>
                <a:lnTo>
                  <a:pt x="93949" y="74244"/>
                </a:lnTo>
                <a:lnTo>
                  <a:pt x="92829" y="76889"/>
                </a:lnTo>
                <a:lnTo>
                  <a:pt x="91512" y="79458"/>
                </a:lnTo>
                <a:lnTo>
                  <a:pt x="90084" y="81914"/>
                </a:lnTo>
                <a:lnTo>
                  <a:pt x="88515" y="84143"/>
                </a:lnTo>
                <a:lnTo>
                  <a:pt x="87002" y="86259"/>
                </a:lnTo>
                <a:lnTo>
                  <a:pt x="87507" y="87392"/>
                </a:lnTo>
                <a:lnTo>
                  <a:pt x="87871" y="88639"/>
                </a:lnTo>
                <a:lnTo>
                  <a:pt x="88095" y="89924"/>
                </a:lnTo>
                <a:lnTo>
                  <a:pt x="88151" y="91284"/>
                </a:lnTo>
                <a:lnTo>
                  <a:pt x="88095" y="92682"/>
                </a:lnTo>
                <a:lnTo>
                  <a:pt x="87871" y="94005"/>
                </a:lnTo>
                <a:lnTo>
                  <a:pt x="87478" y="95214"/>
                </a:lnTo>
                <a:lnTo>
                  <a:pt x="86946" y="96385"/>
                </a:lnTo>
                <a:lnTo>
                  <a:pt x="86302" y="97443"/>
                </a:lnTo>
                <a:lnTo>
                  <a:pt x="85574" y="98274"/>
                </a:lnTo>
                <a:lnTo>
                  <a:pt x="84761" y="98954"/>
                </a:lnTo>
                <a:lnTo>
                  <a:pt x="83949" y="99445"/>
                </a:lnTo>
                <a:lnTo>
                  <a:pt x="83025" y="99785"/>
                </a:lnTo>
                <a:lnTo>
                  <a:pt x="83165" y="100843"/>
                </a:lnTo>
                <a:lnTo>
                  <a:pt x="83193" y="101863"/>
                </a:lnTo>
                <a:lnTo>
                  <a:pt x="83137" y="103224"/>
                </a:lnTo>
                <a:lnTo>
                  <a:pt x="82885" y="104546"/>
                </a:lnTo>
                <a:lnTo>
                  <a:pt x="82521" y="105793"/>
                </a:lnTo>
                <a:lnTo>
                  <a:pt x="81960" y="106964"/>
                </a:lnTo>
                <a:lnTo>
                  <a:pt x="81316" y="108022"/>
                </a:lnTo>
                <a:lnTo>
                  <a:pt x="80504" y="108929"/>
                </a:lnTo>
                <a:lnTo>
                  <a:pt x="79635" y="109609"/>
                </a:lnTo>
                <a:lnTo>
                  <a:pt x="78711" y="110176"/>
                </a:lnTo>
                <a:lnTo>
                  <a:pt x="77731" y="110478"/>
                </a:lnTo>
                <a:lnTo>
                  <a:pt x="76750" y="110554"/>
                </a:lnTo>
                <a:lnTo>
                  <a:pt x="75770" y="110478"/>
                </a:lnTo>
                <a:lnTo>
                  <a:pt x="74789" y="110100"/>
                </a:lnTo>
                <a:lnTo>
                  <a:pt x="73837" y="109609"/>
                </a:lnTo>
                <a:lnTo>
                  <a:pt x="72969" y="108891"/>
                </a:lnTo>
                <a:lnTo>
                  <a:pt x="72605" y="110025"/>
                </a:lnTo>
                <a:lnTo>
                  <a:pt x="72100" y="111045"/>
                </a:lnTo>
                <a:lnTo>
                  <a:pt x="71484" y="112027"/>
                </a:lnTo>
                <a:lnTo>
                  <a:pt x="70700" y="112934"/>
                </a:lnTo>
                <a:lnTo>
                  <a:pt x="69831" y="113652"/>
                </a:lnTo>
                <a:lnTo>
                  <a:pt x="68879" y="114143"/>
                </a:lnTo>
                <a:lnTo>
                  <a:pt x="67899" y="114445"/>
                </a:lnTo>
                <a:lnTo>
                  <a:pt x="66918" y="114559"/>
                </a:lnTo>
                <a:lnTo>
                  <a:pt x="65938" y="114445"/>
                </a:lnTo>
                <a:lnTo>
                  <a:pt x="64985" y="114143"/>
                </a:lnTo>
                <a:lnTo>
                  <a:pt x="64033" y="113652"/>
                </a:lnTo>
                <a:lnTo>
                  <a:pt x="63165" y="112934"/>
                </a:lnTo>
                <a:lnTo>
                  <a:pt x="62352" y="112027"/>
                </a:lnTo>
                <a:lnTo>
                  <a:pt x="62184" y="111725"/>
                </a:lnTo>
                <a:lnTo>
                  <a:pt x="61820" y="112821"/>
                </a:lnTo>
                <a:lnTo>
                  <a:pt x="61316" y="113841"/>
                </a:lnTo>
                <a:lnTo>
                  <a:pt x="60728" y="114785"/>
                </a:lnTo>
                <a:lnTo>
                  <a:pt x="59943" y="115654"/>
                </a:lnTo>
                <a:lnTo>
                  <a:pt x="59075" y="116372"/>
                </a:lnTo>
                <a:lnTo>
                  <a:pt x="58179" y="116901"/>
                </a:lnTo>
                <a:lnTo>
                  <a:pt x="57198" y="117204"/>
                </a:lnTo>
                <a:lnTo>
                  <a:pt x="56162" y="117279"/>
                </a:lnTo>
                <a:lnTo>
                  <a:pt x="55070" y="117204"/>
                </a:lnTo>
                <a:lnTo>
                  <a:pt x="54061" y="116788"/>
                </a:lnTo>
                <a:lnTo>
                  <a:pt x="53725" y="117279"/>
                </a:lnTo>
                <a:lnTo>
                  <a:pt x="52885" y="118224"/>
                </a:lnTo>
                <a:lnTo>
                  <a:pt x="51988" y="119017"/>
                </a:lnTo>
                <a:lnTo>
                  <a:pt x="50980" y="119546"/>
                </a:lnTo>
                <a:lnTo>
                  <a:pt x="49943" y="119886"/>
                </a:lnTo>
                <a:lnTo>
                  <a:pt x="48851" y="120000"/>
                </a:lnTo>
                <a:lnTo>
                  <a:pt x="47759" y="119886"/>
                </a:lnTo>
                <a:lnTo>
                  <a:pt x="46722" y="119546"/>
                </a:lnTo>
                <a:lnTo>
                  <a:pt x="45714" y="119017"/>
                </a:lnTo>
                <a:lnTo>
                  <a:pt x="44789" y="118224"/>
                </a:lnTo>
                <a:lnTo>
                  <a:pt x="43949" y="117279"/>
                </a:lnTo>
                <a:lnTo>
                  <a:pt x="43221" y="116108"/>
                </a:lnTo>
                <a:lnTo>
                  <a:pt x="42633" y="114785"/>
                </a:lnTo>
                <a:lnTo>
                  <a:pt x="42240" y="113425"/>
                </a:lnTo>
                <a:lnTo>
                  <a:pt x="42016" y="111989"/>
                </a:lnTo>
                <a:lnTo>
                  <a:pt x="41960" y="110516"/>
                </a:lnTo>
                <a:lnTo>
                  <a:pt x="41820" y="110516"/>
                </a:lnTo>
                <a:lnTo>
                  <a:pt x="40728" y="110403"/>
                </a:lnTo>
                <a:lnTo>
                  <a:pt x="39663" y="110062"/>
                </a:lnTo>
                <a:lnTo>
                  <a:pt x="38683" y="109496"/>
                </a:lnTo>
                <a:lnTo>
                  <a:pt x="37759" y="108740"/>
                </a:lnTo>
                <a:lnTo>
                  <a:pt x="36918" y="107758"/>
                </a:lnTo>
                <a:lnTo>
                  <a:pt x="36274" y="106775"/>
                </a:lnTo>
                <a:lnTo>
                  <a:pt x="35770" y="105642"/>
                </a:lnTo>
                <a:lnTo>
                  <a:pt x="35350" y="104471"/>
                </a:lnTo>
                <a:lnTo>
                  <a:pt x="35070" y="103224"/>
                </a:lnTo>
                <a:lnTo>
                  <a:pt x="34929" y="102015"/>
                </a:lnTo>
                <a:lnTo>
                  <a:pt x="34929" y="100730"/>
                </a:lnTo>
                <a:lnTo>
                  <a:pt x="34565" y="100730"/>
                </a:lnTo>
                <a:lnTo>
                  <a:pt x="33501" y="100617"/>
                </a:lnTo>
                <a:lnTo>
                  <a:pt x="32464" y="100277"/>
                </a:lnTo>
                <a:lnTo>
                  <a:pt x="31484" y="99748"/>
                </a:lnTo>
                <a:lnTo>
                  <a:pt x="30560" y="98992"/>
                </a:lnTo>
                <a:lnTo>
                  <a:pt x="29719" y="98010"/>
                </a:lnTo>
                <a:lnTo>
                  <a:pt x="28991" y="96876"/>
                </a:lnTo>
                <a:lnTo>
                  <a:pt x="28431" y="95667"/>
                </a:lnTo>
                <a:lnTo>
                  <a:pt x="27983" y="94345"/>
                </a:lnTo>
                <a:lnTo>
                  <a:pt x="27731" y="92909"/>
                </a:lnTo>
                <a:lnTo>
                  <a:pt x="27675" y="91435"/>
                </a:lnTo>
                <a:lnTo>
                  <a:pt x="27731" y="90000"/>
                </a:lnTo>
                <a:lnTo>
                  <a:pt x="27983" y="88639"/>
                </a:lnTo>
                <a:lnTo>
                  <a:pt x="28347" y="87355"/>
                </a:lnTo>
                <a:lnTo>
                  <a:pt x="28907" y="86146"/>
                </a:lnTo>
                <a:lnTo>
                  <a:pt x="29551" y="85050"/>
                </a:lnTo>
                <a:lnTo>
                  <a:pt x="28935" y="84143"/>
                </a:lnTo>
                <a:lnTo>
                  <a:pt x="27366" y="81914"/>
                </a:lnTo>
                <a:lnTo>
                  <a:pt x="25966" y="79534"/>
                </a:lnTo>
                <a:lnTo>
                  <a:pt x="24677" y="76964"/>
                </a:lnTo>
                <a:lnTo>
                  <a:pt x="23557" y="74395"/>
                </a:lnTo>
                <a:lnTo>
                  <a:pt x="22577" y="71637"/>
                </a:lnTo>
                <a:lnTo>
                  <a:pt x="21764" y="68765"/>
                </a:lnTo>
                <a:lnTo>
                  <a:pt x="21120" y="65818"/>
                </a:lnTo>
                <a:lnTo>
                  <a:pt x="20588" y="62833"/>
                </a:lnTo>
                <a:lnTo>
                  <a:pt x="20392" y="61700"/>
                </a:lnTo>
                <a:lnTo>
                  <a:pt x="20028" y="60604"/>
                </a:lnTo>
                <a:lnTo>
                  <a:pt x="19551" y="59584"/>
                </a:lnTo>
                <a:lnTo>
                  <a:pt x="18963" y="58677"/>
                </a:lnTo>
                <a:lnTo>
                  <a:pt x="15574" y="54105"/>
                </a:lnTo>
                <a:lnTo>
                  <a:pt x="14873" y="55050"/>
                </a:lnTo>
                <a:lnTo>
                  <a:pt x="14481" y="55465"/>
                </a:lnTo>
                <a:lnTo>
                  <a:pt x="14033" y="55730"/>
                </a:lnTo>
                <a:lnTo>
                  <a:pt x="13529" y="55806"/>
                </a:lnTo>
                <a:lnTo>
                  <a:pt x="13025" y="55730"/>
                </a:lnTo>
                <a:lnTo>
                  <a:pt x="12577" y="55465"/>
                </a:lnTo>
                <a:lnTo>
                  <a:pt x="12184" y="55050"/>
                </a:lnTo>
                <a:lnTo>
                  <a:pt x="532" y="39370"/>
                </a:lnTo>
                <a:lnTo>
                  <a:pt x="196" y="38690"/>
                </a:lnTo>
                <a:lnTo>
                  <a:pt x="0" y="37896"/>
                </a:lnTo>
                <a:lnTo>
                  <a:pt x="0" y="37103"/>
                </a:lnTo>
                <a:lnTo>
                  <a:pt x="196" y="36385"/>
                </a:lnTo>
                <a:lnTo>
                  <a:pt x="532" y="35705"/>
                </a:lnTo>
                <a:lnTo>
                  <a:pt x="26442" y="717"/>
                </a:lnTo>
                <a:lnTo>
                  <a:pt x="26946" y="226"/>
                </a:lnTo>
                <a:lnTo>
                  <a:pt x="2753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6" name="Google Shape;396;p44"/>
          <p:cNvSpPr txBox="1"/>
          <p:nvPr/>
        </p:nvSpPr>
        <p:spPr>
          <a:xfrm>
            <a:off x="3702150" y="3669650"/>
            <a:ext cx="2958900" cy="69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dirty="0">
                <a:solidFill>
                  <a:srgbClr val="999999"/>
                </a:solidFill>
              </a:rPr>
              <a:t>“</a:t>
            </a:r>
            <a:r>
              <a:rPr lang="en" sz="1000" i="1" dirty="0">
                <a:solidFill>
                  <a:srgbClr val="999999"/>
                </a:solidFill>
              </a:rPr>
              <a:t>Coming together is a beginning;</a:t>
            </a:r>
            <a:endParaRPr sz="1000" i="1" dirty="0">
              <a:solidFill>
                <a:srgbClr val="999999"/>
              </a:solidFill>
            </a:endParaRPr>
          </a:p>
          <a:p>
            <a:pPr marL="0" marR="0" lvl="0" indent="0" algn="l" rtl="0">
              <a:lnSpc>
                <a:spcPct val="100000"/>
              </a:lnSpc>
              <a:spcBef>
                <a:spcPts val="0"/>
              </a:spcBef>
              <a:spcAft>
                <a:spcPts val="0"/>
              </a:spcAft>
              <a:buClr>
                <a:srgbClr val="000000"/>
              </a:buClr>
              <a:buSzPts val="1000"/>
              <a:buFont typeface="Arial"/>
              <a:buNone/>
            </a:pPr>
            <a:r>
              <a:rPr lang="en" sz="1000" i="1" dirty="0">
                <a:solidFill>
                  <a:srgbClr val="999999"/>
                </a:solidFill>
              </a:rPr>
              <a:t> Keeping together is progress;</a:t>
            </a:r>
            <a:endParaRPr sz="1000" i="1" dirty="0">
              <a:solidFill>
                <a:srgbClr val="999999"/>
              </a:solidFill>
            </a:endParaRPr>
          </a:p>
          <a:p>
            <a:pPr marL="0" marR="0" lvl="0" indent="0" algn="l" rtl="0">
              <a:lnSpc>
                <a:spcPct val="100000"/>
              </a:lnSpc>
              <a:spcBef>
                <a:spcPts val="0"/>
              </a:spcBef>
              <a:spcAft>
                <a:spcPts val="0"/>
              </a:spcAft>
              <a:buClr>
                <a:srgbClr val="000000"/>
              </a:buClr>
              <a:buSzPts val="1000"/>
              <a:buFont typeface="Arial"/>
              <a:buNone/>
            </a:pPr>
            <a:r>
              <a:rPr lang="en" sz="1000" i="1" dirty="0">
                <a:solidFill>
                  <a:srgbClr val="999999"/>
                </a:solidFill>
              </a:rPr>
              <a:t> Working together is success.</a:t>
            </a:r>
            <a:r>
              <a:rPr lang="en" sz="1000" dirty="0">
                <a:solidFill>
                  <a:srgbClr val="999999"/>
                </a:solidFill>
              </a:rPr>
              <a:t>”</a:t>
            </a:r>
            <a:r>
              <a:rPr lang="en" sz="1000" b="0" i="0" u="none" strike="noStrike" cap="none" dirty="0">
                <a:solidFill>
                  <a:srgbClr val="999999"/>
                </a:solidFill>
                <a:latin typeface="Arial"/>
                <a:ea typeface="Arial"/>
                <a:cs typeface="Arial"/>
                <a:sym typeface="Arial"/>
              </a:rPr>
              <a:t> </a:t>
            </a:r>
            <a:endParaRPr sz="1000" b="0" i="0" u="none" strike="noStrike" cap="none" dirty="0">
              <a:solidFill>
                <a:srgbClr val="99999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dirty="0">
                <a:solidFill>
                  <a:srgbClr val="999999"/>
                </a:solidFill>
              </a:rPr>
              <a:t>                            </a:t>
            </a:r>
            <a:r>
              <a:rPr lang="en" sz="1000" b="0" i="0" u="none" strike="noStrike" cap="none" dirty="0">
                <a:solidFill>
                  <a:srgbClr val="999999"/>
                </a:solidFill>
                <a:latin typeface="Arial"/>
                <a:ea typeface="Arial"/>
                <a:cs typeface="Arial"/>
                <a:sym typeface="Arial"/>
              </a:rPr>
              <a:t>- HENRY FORD</a:t>
            </a:r>
            <a:endParaRPr sz="1100" b="0" i="0" u="none" strike="noStrike" cap="none" dirty="0">
              <a:solidFill>
                <a:srgbClr val="999999"/>
              </a:solidFill>
              <a:latin typeface="Arial"/>
              <a:ea typeface="Arial"/>
              <a:cs typeface="Arial"/>
              <a:sym typeface="Arial"/>
            </a:endParaRPr>
          </a:p>
        </p:txBody>
      </p:sp>
      <p:sp>
        <p:nvSpPr>
          <p:cNvPr id="397" name="Google Shape;39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60</a:t>
            </a:fld>
            <a:endParaRPr/>
          </a:p>
        </p:txBody>
      </p:sp>
    </p:spTree>
    <p:extLst>
      <p:ext uri="{BB962C8B-B14F-4D97-AF65-F5344CB8AC3E}">
        <p14:creationId xmlns:p14="http://schemas.microsoft.com/office/powerpoint/2010/main" val="3116502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Version control</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7</a:t>
            </a:fld>
            <a:endParaRPr/>
          </a:p>
        </p:txBody>
      </p:sp>
      <p:pic>
        <p:nvPicPr>
          <p:cNvPr id="3" name="Picture 2"/>
          <p:cNvPicPr>
            <a:picLocks noChangeAspect="1"/>
          </p:cNvPicPr>
          <p:nvPr/>
        </p:nvPicPr>
        <p:blipFill>
          <a:blip r:embed="rId3"/>
          <a:stretch>
            <a:fillRect/>
          </a:stretch>
        </p:blipFill>
        <p:spPr>
          <a:xfrm>
            <a:off x="1407227" y="1481559"/>
            <a:ext cx="6386512" cy="2717824"/>
          </a:xfrm>
          <a:prstGeom prst="rect">
            <a:avLst/>
          </a:prstGeom>
        </p:spPr>
      </p:pic>
    </p:spTree>
    <p:extLst>
      <p:ext uri="{BB962C8B-B14F-4D97-AF65-F5344CB8AC3E}">
        <p14:creationId xmlns:p14="http://schemas.microsoft.com/office/powerpoint/2010/main" val="366840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Distributed Version control</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8</a:t>
            </a:fld>
            <a:endParaRPr/>
          </a:p>
        </p:txBody>
      </p:sp>
      <p:pic>
        <p:nvPicPr>
          <p:cNvPr id="3" name="Picture 2"/>
          <p:cNvPicPr>
            <a:picLocks noChangeAspect="1"/>
          </p:cNvPicPr>
          <p:nvPr/>
        </p:nvPicPr>
        <p:blipFill>
          <a:blip r:embed="rId3"/>
          <a:stretch>
            <a:fillRect/>
          </a:stretch>
        </p:blipFill>
        <p:spPr>
          <a:xfrm>
            <a:off x="2872594" y="1257299"/>
            <a:ext cx="3153555" cy="3695237"/>
          </a:xfrm>
          <a:prstGeom prst="rect">
            <a:avLst/>
          </a:prstGeom>
        </p:spPr>
      </p:pic>
    </p:spTree>
    <p:extLst>
      <p:ext uri="{BB962C8B-B14F-4D97-AF65-F5344CB8AC3E}">
        <p14:creationId xmlns:p14="http://schemas.microsoft.com/office/powerpoint/2010/main" val="3283514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Distributed Version control</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9</a:t>
            </a:fld>
            <a:endParaRPr/>
          </a:p>
        </p:txBody>
      </p:sp>
      <p:pic>
        <p:nvPicPr>
          <p:cNvPr id="2" name="Picture 1"/>
          <p:cNvPicPr>
            <a:picLocks noChangeAspect="1"/>
          </p:cNvPicPr>
          <p:nvPr/>
        </p:nvPicPr>
        <p:blipFill>
          <a:blip r:embed="rId3"/>
          <a:stretch>
            <a:fillRect/>
          </a:stretch>
        </p:blipFill>
        <p:spPr>
          <a:xfrm>
            <a:off x="370483" y="1454149"/>
            <a:ext cx="2573674" cy="2567125"/>
          </a:xfrm>
          <a:prstGeom prst="rect">
            <a:avLst/>
          </a:prstGeom>
        </p:spPr>
      </p:pic>
      <p:pic>
        <p:nvPicPr>
          <p:cNvPr id="4" name="Picture 3"/>
          <p:cNvPicPr>
            <a:picLocks noChangeAspect="1"/>
          </p:cNvPicPr>
          <p:nvPr/>
        </p:nvPicPr>
        <p:blipFill>
          <a:blip r:embed="rId4"/>
          <a:stretch>
            <a:fillRect/>
          </a:stretch>
        </p:blipFill>
        <p:spPr>
          <a:xfrm>
            <a:off x="3329489" y="1562100"/>
            <a:ext cx="2795086" cy="2237517"/>
          </a:xfrm>
          <a:prstGeom prst="rect">
            <a:avLst/>
          </a:prstGeom>
        </p:spPr>
      </p:pic>
      <p:pic>
        <p:nvPicPr>
          <p:cNvPr id="5" name="Picture 4"/>
          <p:cNvPicPr>
            <a:picLocks noChangeAspect="1"/>
          </p:cNvPicPr>
          <p:nvPr/>
        </p:nvPicPr>
        <p:blipFill>
          <a:blip r:embed="rId5"/>
          <a:stretch>
            <a:fillRect/>
          </a:stretch>
        </p:blipFill>
        <p:spPr>
          <a:xfrm>
            <a:off x="6240462" y="1562100"/>
            <a:ext cx="2847975" cy="1028700"/>
          </a:xfrm>
          <a:prstGeom prst="rect">
            <a:avLst/>
          </a:prstGeom>
        </p:spPr>
      </p:pic>
    </p:spTree>
    <p:extLst>
      <p:ext uri="{BB962C8B-B14F-4D97-AF65-F5344CB8AC3E}">
        <p14:creationId xmlns:p14="http://schemas.microsoft.com/office/powerpoint/2010/main" val="2317490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1482</TotalTime>
  <Words>705</Words>
  <Application>Microsoft Macintosh PowerPoint</Application>
  <PresentationFormat>On-screen Show (16:9)</PresentationFormat>
  <Paragraphs>156</Paragraphs>
  <Slides>60</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Muli</vt:lpstr>
      <vt:lpstr>Arial Black</vt:lpstr>
      <vt:lpstr>Calibri</vt:lpstr>
      <vt:lpstr>Lato</vt:lpstr>
      <vt:lpstr>Arial</vt:lpstr>
      <vt:lpstr>Simple Light</vt:lpstr>
      <vt:lpstr>IT Project       Management                </vt:lpstr>
      <vt:lpstr>PowerPoint Presentation</vt:lpstr>
      <vt:lpstr>Learning Objectives</vt:lpstr>
      <vt:lpstr>Resource management</vt:lpstr>
      <vt:lpstr>Version control</vt:lpstr>
      <vt:lpstr>PowerPoint Presentation</vt:lpstr>
      <vt:lpstr>Version control</vt:lpstr>
      <vt:lpstr>Distributed Version control</vt:lpstr>
      <vt:lpstr>Distributed Version control</vt:lpstr>
      <vt:lpstr>Git</vt:lpstr>
      <vt:lpstr>PowerPoint Presentation</vt:lpstr>
      <vt:lpstr>PowerPoint Presentation</vt:lpstr>
      <vt:lpstr>PowerPoint Presentation</vt:lpstr>
      <vt:lpstr>PowerPoint Presentation</vt:lpstr>
      <vt:lpstr>Git</vt:lpstr>
      <vt:lpstr>Git</vt:lpstr>
      <vt:lpstr>Git</vt:lpstr>
      <vt:lpstr>Github</vt:lpstr>
      <vt:lpstr>Github Student Pack</vt:lpstr>
      <vt:lpstr>Github Student Pack</vt:lpstr>
      <vt:lpstr>Github Student Pack</vt:lpstr>
      <vt:lpstr>Exercise – Install git</vt:lpstr>
      <vt:lpstr>Exercise – Init Repo in an existing directory</vt:lpstr>
      <vt:lpstr>Exercise – Git add, git commit</vt:lpstr>
      <vt:lpstr>Exercise – Git clone</vt:lpstr>
      <vt:lpstr>Life ctyle of files</vt:lpstr>
      <vt:lpstr>Exercise – Git status</vt:lpstr>
      <vt:lpstr>Exercise – Git short status</vt:lpstr>
      <vt:lpstr>Exercise – Stage modified file</vt:lpstr>
      <vt:lpstr>Exercise – Ignoring Files</vt:lpstr>
      <vt:lpstr>Exercise – Ignoring Files</vt:lpstr>
      <vt:lpstr>Exercise – Viewing Your Staged and Unstaged Changes </vt:lpstr>
      <vt:lpstr>Exercise – Viewing Your Staged and Unstaged Changes </vt:lpstr>
      <vt:lpstr>Exercise – Viewing Your Staged and Unstaged Changes </vt:lpstr>
      <vt:lpstr>Exercise – Viewing Your Staged and Unstaged Changes </vt:lpstr>
      <vt:lpstr>Exercise – Skipping the Staging Area</vt:lpstr>
      <vt:lpstr>Exercise – Removing files.</vt:lpstr>
      <vt:lpstr>Exercise – Removing files.</vt:lpstr>
      <vt:lpstr>Exercise – Removing files.</vt:lpstr>
      <vt:lpstr>Exercise – Removing files.</vt:lpstr>
      <vt:lpstr>Exercise – Moving files.</vt:lpstr>
      <vt:lpstr>Exercise – Viewing the Commit History</vt:lpstr>
      <vt:lpstr>Exercise – Viewing the Commit History</vt:lpstr>
      <vt:lpstr>Exercise – Viewing the Commit History</vt:lpstr>
      <vt:lpstr>Exercise – Viewing the Commit History</vt:lpstr>
      <vt:lpstr>Exercise – Viewing the Commit History</vt:lpstr>
      <vt:lpstr>Exercise – Undoing Things</vt:lpstr>
      <vt:lpstr>Exercise – Undoing Things</vt:lpstr>
      <vt:lpstr>Exercise – Undoing Things</vt:lpstr>
      <vt:lpstr>Exercise – Working with Remotes </vt:lpstr>
      <vt:lpstr>Exercise – Working with Remotes </vt:lpstr>
      <vt:lpstr>Exercise – Working with Remotes </vt:lpstr>
      <vt:lpstr>Exercise – Working with Remotes </vt:lpstr>
      <vt:lpstr>Exercise – Adding Remote Repositories</vt:lpstr>
      <vt:lpstr>Exercise – Adding Remote Repositories</vt:lpstr>
      <vt:lpstr>Fetching and Pulling from Your Remotes</vt:lpstr>
      <vt:lpstr>Pushing to Your Remotes</vt:lpstr>
      <vt:lpstr>Inspecting a Remote</vt:lpstr>
      <vt:lpstr>Renaming and Removing Remotes </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Project       Management                 (Introduction to Microsoft Project)</dc:title>
  <dc:creator>Khiêm Trần Vĩnh</dc:creator>
  <cp:lastModifiedBy>Trần Vĩnh Khiêm</cp:lastModifiedBy>
  <cp:revision>161</cp:revision>
  <dcterms:modified xsi:type="dcterms:W3CDTF">2022-03-07T14:13:39Z</dcterms:modified>
</cp:coreProperties>
</file>